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8" r:id="rId2"/>
    <p:sldId id="257" r:id="rId3"/>
    <p:sldId id="273" r:id="rId4"/>
    <p:sldId id="264" r:id="rId5"/>
    <p:sldId id="265" r:id="rId6"/>
    <p:sldId id="272" r:id="rId7"/>
    <p:sldId id="304" r:id="rId8"/>
    <p:sldId id="303" r:id="rId9"/>
    <p:sldId id="305" r:id="rId10"/>
    <p:sldId id="261" r:id="rId11"/>
    <p:sldId id="268" r:id="rId12"/>
    <p:sldId id="270" r:id="rId13"/>
    <p:sldId id="306" r:id="rId14"/>
    <p:sldId id="258" r:id="rId15"/>
    <p:sldId id="301" r:id="rId16"/>
    <p:sldId id="311" r:id="rId17"/>
    <p:sldId id="302" r:id="rId18"/>
    <p:sldId id="293" r:id="rId19"/>
    <p:sldId id="295" r:id="rId20"/>
    <p:sldId id="259" r:id="rId21"/>
    <p:sldId id="307" r:id="rId22"/>
    <p:sldId id="287" r:id="rId23"/>
    <p:sldId id="260" r:id="rId24"/>
    <p:sldId id="274" r:id="rId25"/>
    <p:sldId id="271" r:id="rId26"/>
    <p:sldId id="276" r:id="rId27"/>
    <p:sldId id="31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69671D-1FB6-2F35-A887-B2CD80E402F4}" name="Peters, Maureen" initials="PM" userId="S::PETERSM@wpunj.edu::f0a136fc-e579-4bcc-90a7-4f04262962a9" providerId="AD"/>
  <p188:author id="{191F9A46-F62B-34F5-2CF1-E42FC4D8386D}" name="Boschert, Kate" initials="BK" userId="S::boschertk1@wpunj.edu::49f2c282-c554-42d6-99c0-a47762325d2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A67E42-6F80-C111-AEB1-573C70BF2036}" v="1461" dt="2025-04-23T15:44:13.162"/>
    <p1510:client id="{37821E8A-0966-54E7-5392-A8F8E0DED004}" v="97" dt="2025-04-23T18:00:53.833"/>
    <p1510:client id="{EEFF54FC-92A6-743B-E2D4-0AFD83BD27FF}" v="7" dt="2025-04-24T13:13:58.876"/>
    <p1510:client id="{F0153B46-E5E9-9CB9-2286-53740CFC6A57}" v="27" dt="2025-04-25T13:17:41.8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p:scale>
          <a:sx n="75" d="100"/>
          <a:sy n="75" d="100"/>
        </p:scale>
        <p:origin x="132" y="-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schert, Kate" userId="49f2c282-c554-42d6-99c0-a47762325d21" providerId="ADAL" clId="{E95C56B2-5962-45DB-A320-CEA71355C530}"/>
    <pc:docChg chg="custSel addSld delSld modSld sldOrd">
      <pc:chgData name="Boschert, Kate" userId="49f2c282-c554-42d6-99c0-a47762325d21" providerId="ADAL" clId="{E95C56B2-5962-45DB-A320-CEA71355C530}" dt="2025-04-14T19:20:44.564" v="1646" actId="114"/>
      <pc:docMkLst>
        <pc:docMk/>
      </pc:docMkLst>
      <pc:sldChg chg="modSp del mod">
        <pc:chgData name="Boschert, Kate" userId="49f2c282-c554-42d6-99c0-a47762325d21" providerId="ADAL" clId="{E95C56B2-5962-45DB-A320-CEA71355C530}" dt="2025-04-14T18:15:03.887" v="91" actId="2696"/>
        <pc:sldMkLst>
          <pc:docMk/>
          <pc:sldMk cId="109857222" sldId="256"/>
        </pc:sldMkLst>
        <pc:spChg chg="mod">
          <ac:chgData name="Boschert, Kate" userId="49f2c282-c554-42d6-99c0-a47762325d21" providerId="ADAL" clId="{E95C56B2-5962-45DB-A320-CEA71355C530}" dt="2025-04-14T18:13:39.420" v="33" actId="21"/>
          <ac:spMkLst>
            <pc:docMk/>
            <pc:sldMk cId="109857222" sldId="256"/>
            <ac:spMk id="3" creationId="{00000000-0000-0000-0000-000000000000}"/>
          </ac:spMkLst>
        </pc:spChg>
      </pc:sldChg>
      <pc:sldChg chg="modSp mod">
        <pc:chgData name="Boschert, Kate" userId="49f2c282-c554-42d6-99c0-a47762325d21" providerId="ADAL" clId="{E95C56B2-5962-45DB-A320-CEA71355C530}" dt="2025-04-14T18:20:00.998" v="94" actId="27636"/>
        <pc:sldMkLst>
          <pc:docMk/>
          <pc:sldMk cId="3618235264" sldId="258"/>
        </pc:sldMkLst>
        <pc:spChg chg="mod">
          <ac:chgData name="Boschert, Kate" userId="49f2c282-c554-42d6-99c0-a47762325d21" providerId="ADAL" clId="{E95C56B2-5962-45DB-A320-CEA71355C530}" dt="2025-04-14T18:20:00.998" v="94" actId="27636"/>
          <ac:spMkLst>
            <pc:docMk/>
            <pc:sldMk cId="3618235264" sldId="258"/>
            <ac:spMk id="3" creationId="{3AEDCB33-0B47-688A-96D9-2A85FD08A6F6}"/>
          </ac:spMkLst>
        </pc:spChg>
      </pc:sldChg>
      <pc:sldChg chg="modSp mod ord">
        <pc:chgData name="Boschert, Kate" userId="49f2c282-c554-42d6-99c0-a47762325d21" providerId="ADAL" clId="{E95C56B2-5962-45DB-A320-CEA71355C530}" dt="2025-04-14T18:32:02.893" v="387" actId="20577"/>
        <pc:sldMkLst>
          <pc:docMk/>
          <pc:sldMk cId="4065118102" sldId="259"/>
        </pc:sldMkLst>
        <pc:spChg chg="mod">
          <ac:chgData name="Boschert, Kate" userId="49f2c282-c554-42d6-99c0-a47762325d21" providerId="ADAL" clId="{E95C56B2-5962-45DB-A320-CEA71355C530}" dt="2025-04-14T18:32:02.893" v="387" actId="20577"/>
          <ac:spMkLst>
            <pc:docMk/>
            <pc:sldMk cId="4065118102" sldId="259"/>
            <ac:spMk id="3" creationId="{7130EB57-CEEF-2749-747B-0D7D9BCE3215}"/>
          </ac:spMkLst>
        </pc:spChg>
      </pc:sldChg>
      <pc:sldChg chg="modSp mod">
        <pc:chgData name="Boschert, Kate" userId="49f2c282-c554-42d6-99c0-a47762325d21" providerId="ADAL" clId="{E95C56B2-5962-45DB-A320-CEA71355C530}" dt="2025-04-14T18:32:30.461" v="388" actId="313"/>
        <pc:sldMkLst>
          <pc:docMk/>
          <pc:sldMk cId="4002202579" sldId="260"/>
        </pc:sldMkLst>
        <pc:spChg chg="mod">
          <ac:chgData name="Boschert, Kate" userId="49f2c282-c554-42d6-99c0-a47762325d21" providerId="ADAL" clId="{E95C56B2-5962-45DB-A320-CEA71355C530}" dt="2025-04-14T18:32:30.461" v="388" actId="313"/>
          <ac:spMkLst>
            <pc:docMk/>
            <pc:sldMk cId="4002202579" sldId="260"/>
            <ac:spMk id="3" creationId="{67F34816-195D-5743-D26D-7DF5F952B8F8}"/>
          </ac:spMkLst>
        </pc:spChg>
      </pc:sldChg>
      <pc:sldChg chg="modSp mod">
        <pc:chgData name="Boschert, Kate" userId="49f2c282-c554-42d6-99c0-a47762325d21" providerId="ADAL" clId="{E95C56B2-5962-45DB-A320-CEA71355C530}" dt="2025-04-14T18:33:51.198" v="417" actId="13926"/>
        <pc:sldMkLst>
          <pc:docMk/>
          <pc:sldMk cId="2617677281" sldId="274"/>
        </pc:sldMkLst>
        <pc:spChg chg="mod">
          <ac:chgData name="Boschert, Kate" userId="49f2c282-c554-42d6-99c0-a47762325d21" providerId="ADAL" clId="{E95C56B2-5962-45DB-A320-CEA71355C530}" dt="2025-04-14T18:33:51.198" v="417" actId="13926"/>
          <ac:spMkLst>
            <pc:docMk/>
            <pc:sldMk cId="2617677281" sldId="274"/>
            <ac:spMk id="3" creationId="{67F34816-195D-5743-D26D-7DF5F952B8F8}"/>
          </ac:spMkLst>
        </pc:spChg>
      </pc:sldChg>
      <pc:sldChg chg="del ord">
        <pc:chgData name="Boschert, Kate" userId="49f2c282-c554-42d6-99c0-a47762325d21" providerId="ADAL" clId="{E95C56B2-5962-45DB-A320-CEA71355C530}" dt="2025-04-14T18:28:40.264" v="291" actId="47"/>
        <pc:sldMkLst>
          <pc:docMk/>
          <pc:sldMk cId="971639440" sldId="278"/>
        </pc:sldMkLst>
      </pc:sldChg>
      <pc:sldChg chg="new del">
        <pc:chgData name="Boschert, Kate" userId="49f2c282-c554-42d6-99c0-a47762325d21" providerId="ADAL" clId="{E95C56B2-5962-45DB-A320-CEA71355C530}" dt="2025-04-14T18:12:08.289" v="3" actId="47"/>
        <pc:sldMkLst>
          <pc:docMk/>
          <pc:sldMk cId="949124669" sldId="279"/>
        </pc:sldMkLst>
      </pc:sldChg>
      <pc:sldChg chg="modSp add mod">
        <pc:chgData name="Boschert, Kate" userId="49f2c282-c554-42d6-99c0-a47762325d21" providerId="ADAL" clId="{E95C56B2-5962-45DB-A320-CEA71355C530}" dt="2025-04-14T18:28:56.581" v="321" actId="6549"/>
        <pc:sldMkLst>
          <pc:docMk/>
          <pc:sldMk cId="3285373374" sldId="287"/>
        </pc:sldMkLst>
        <pc:spChg chg="mod">
          <ac:chgData name="Boschert, Kate" userId="49f2c282-c554-42d6-99c0-a47762325d21" providerId="ADAL" clId="{E95C56B2-5962-45DB-A320-CEA71355C530}" dt="2025-04-14T18:28:56.581" v="321" actId="6549"/>
          <ac:spMkLst>
            <pc:docMk/>
            <pc:sldMk cId="3285373374" sldId="287"/>
            <ac:spMk id="2" creationId="{673E8203-9FDD-F4A3-0302-6169C005BBDD}"/>
          </ac:spMkLst>
        </pc:spChg>
      </pc:sldChg>
      <pc:sldChg chg="delSp modSp add mod ord setBg delDesignElem">
        <pc:chgData name="Boschert, Kate" userId="49f2c282-c554-42d6-99c0-a47762325d21" providerId="ADAL" clId="{E95C56B2-5962-45DB-A320-CEA71355C530}" dt="2025-04-14T18:34:30.945" v="419"/>
        <pc:sldMkLst>
          <pc:docMk/>
          <pc:sldMk cId="2903698551" sldId="293"/>
        </pc:sldMkLst>
        <pc:spChg chg="mod">
          <ac:chgData name="Boschert, Kate" userId="49f2c282-c554-42d6-99c0-a47762325d21" providerId="ADAL" clId="{E95C56B2-5962-45DB-A320-CEA71355C530}" dt="2025-04-14T18:27:50.897" v="287" actId="20577"/>
          <ac:spMkLst>
            <pc:docMk/>
            <pc:sldMk cId="2903698551" sldId="293"/>
            <ac:spMk id="2" creationId="{C33A62F8-B0C7-C9CA-83BC-C41FC4FB8D06}"/>
          </ac:spMkLst>
        </pc:spChg>
        <pc:spChg chg="mod">
          <ac:chgData name="Boschert, Kate" userId="49f2c282-c554-42d6-99c0-a47762325d21" providerId="ADAL" clId="{E95C56B2-5962-45DB-A320-CEA71355C530}" dt="2025-04-14T18:27:24.309" v="252" actId="5793"/>
          <ac:spMkLst>
            <pc:docMk/>
            <pc:sldMk cId="2903698551" sldId="293"/>
            <ac:spMk id="4" creationId="{78D18438-55D9-8A2B-C2DB-8082FAA5A219}"/>
          </ac:spMkLst>
        </pc:spChg>
        <pc:spChg chg="del">
          <ac:chgData name="Boschert, Kate" userId="49f2c282-c554-42d6-99c0-a47762325d21" providerId="ADAL" clId="{E95C56B2-5962-45DB-A320-CEA71355C530}" dt="2025-04-14T18:26:17.828" v="239"/>
          <ac:spMkLst>
            <pc:docMk/>
            <pc:sldMk cId="2903698551" sldId="293"/>
            <ac:spMk id="29" creationId="{2D6FBB9D-1CAA-4D05-AB33-BABDFE17B843}"/>
          </ac:spMkLst>
        </pc:spChg>
        <pc:spChg chg="del">
          <ac:chgData name="Boschert, Kate" userId="49f2c282-c554-42d6-99c0-a47762325d21" providerId="ADAL" clId="{E95C56B2-5962-45DB-A320-CEA71355C530}" dt="2025-04-14T18:26:17.828" v="239"/>
          <ac:spMkLst>
            <pc:docMk/>
            <pc:sldMk cId="2903698551" sldId="293"/>
            <ac:spMk id="31" creationId="{04727B71-B4B6-4823-80A1-68C40B475118}"/>
          </ac:spMkLst>
        </pc:spChg>
        <pc:spChg chg="del">
          <ac:chgData name="Boschert, Kate" userId="49f2c282-c554-42d6-99c0-a47762325d21" providerId="ADAL" clId="{E95C56B2-5962-45DB-A320-CEA71355C530}" dt="2025-04-14T18:26:17.828" v="239"/>
          <ac:spMkLst>
            <pc:docMk/>
            <pc:sldMk cId="2903698551" sldId="293"/>
            <ac:spMk id="33" creationId="{79A6DB05-9FB5-4B07-8675-74C23D4FD89D}"/>
          </ac:spMkLst>
        </pc:spChg>
        <pc:spChg chg="del">
          <ac:chgData name="Boschert, Kate" userId="49f2c282-c554-42d6-99c0-a47762325d21" providerId="ADAL" clId="{E95C56B2-5962-45DB-A320-CEA71355C530}" dt="2025-04-14T18:26:17.828" v="239"/>
          <ac:spMkLst>
            <pc:docMk/>
            <pc:sldMk cId="2903698551" sldId="293"/>
            <ac:spMk id="35" creationId="{231BF440-39FA-4087-84CC-2EEC0BBDAF29}"/>
          </ac:spMkLst>
        </pc:spChg>
        <pc:spChg chg="del">
          <ac:chgData name="Boschert, Kate" userId="49f2c282-c554-42d6-99c0-a47762325d21" providerId="ADAL" clId="{E95C56B2-5962-45DB-A320-CEA71355C530}" dt="2025-04-14T18:26:17.828" v="239"/>
          <ac:spMkLst>
            <pc:docMk/>
            <pc:sldMk cId="2903698551" sldId="293"/>
            <ac:spMk id="37" creationId="{F04E4CBA-303B-48BD-8451-C2701CB0EEBF}"/>
          </ac:spMkLst>
        </pc:spChg>
        <pc:spChg chg="del">
          <ac:chgData name="Boschert, Kate" userId="49f2c282-c554-42d6-99c0-a47762325d21" providerId="ADAL" clId="{E95C56B2-5962-45DB-A320-CEA71355C530}" dt="2025-04-14T18:26:17.828" v="239"/>
          <ac:spMkLst>
            <pc:docMk/>
            <pc:sldMk cId="2903698551" sldId="293"/>
            <ac:spMk id="39" creationId="{F6CA58B3-AFCC-4A40-9882-50D5080879B0}"/>
          </ac:spMkLst>
        </pc:spChg>
        <pc:spChg chg="del">
          <ac:chgData name="Boschert, Kate" userId="49f2c282-c554-42d6-99c0-a47762325d21" providerId="ADAL" clId="{E95C56B2-5962-45DB-A320-CEA71355C530}" dt="2025-04-14T18:26:17.828" v="239"/>
          <ac:spMkLst>
            <pc:docMk/>
            <pc:sldMk cId="2903698551" sldId="293"/>
            <ac:spMk id="41" creationId="{75C56826-D4E5-42ED-8529-079651CB3005}"/>
          </ac:spMkLst>
        </pc:spChg>
        <pc:spChg chg="del">
          <ac:chgData name="Boschert, Kate" userId="49f2c282-c554-42d6-99c0-a47762325d21" providerId="ADAL" clId="{E95C56B2-5962-45DB-A320-CEA71355C530}" dt="2025-04-14T18:26:17.828" v="239"/>
          <ac:spMkLst>
            <pc:docMk/>
            <pc:sldMk cId="2903698551" sldId="293"/>
            <ac:spMk id="43" creationId="{82095FCE-EF05-4443-B97A-85DEE3A5CA17}"/>
          </ac:spMkLst>
        </pc:spChg>
      </pc:sldChg>
      <pc:sldChg chg="delSp modSp add mod setBg delDesignElem">
        <pc:chgData name="Boschert, Kate" userId="49f2c282-c554-42d6-99c0-a47762325d21" providerId="ADAL" clId="{E95C56B2-5962-45DB-A320-CEA71355C530}" dt="2025-04-14T18:25:35.440" v="236" actId="14100"/>
        <pc:sldMkLst>
          <pc:docMk/>
          <pc:sldMk cId="543305149" sldId="295"/>
        </pc:sldMkLst>
        <pc:spChg chg="mod">
          <ac:chgData name="Boschert, Kate" userId="49f2c282-c554-42d6-99c0-a47762325d21" providerId="ADAL" clId="{E95C56B2-5962-45DB-A320-CEA71355C530}" dt="2025-04-14T18:25:19.059" v="234" actId="1076"/>
          <ac:spMkLst>
            <pc:docMk/>
            <pc:sldMk cId="543305149" sldId="295"/>
            <ac:spMk id="2" creationId="{79D5EE63-3567-4E75-DB05-314FFCF3DD6B}"/>
          </ac:spMkLst>
        </pc:spChg>
        <pc:spChg chg="mod">
          <ac:chgData name="Boschert, Kate" userId="49f2c282-c554-42d6-99c0-a47762325d21" providerId="ADAL" clId="{E95C56B2-5962-45DB-A320-CEA71355C530}" dt="2025-04-14T18:25:35.440" v="236" actId="14100"/>
          <ac:spMkLst>
            <pc:docMk/>
            <pc:sldMk cId="543305149" sldId="295"/>
            <ac:spMk id="4" creationId="{7A11F9DE-3463-3D23-7BA5-D04FFF30F1D7}"/>
          </ac:spMkLst>
        </pc:spChg>
        <pc:spChg chg="del">
          <ac:chgData name="Boschert, Kate" userId="49f2c282-c554-42d6-99c0-a47762325d21" providerId="ADAL" clId="{E95C56B2-5962-45DB-A320-CEA71355C530}" dt="2025-04-14T18:21:23.465" v="96"/>
          <ac:spMkLst>
            <pc:docMk/>
            <pc:sldMk cId="543305149" sldId="295"/>
            <ac:spMk id="66" creationId="{2D6FBB9D-1CAA-4D05-AB33-BABDFE17B843}"/>
          </ac:spMkLst>
        </pc:spChg>
        <pc:spChg chg="del">
          <ac:chgData name="Boschert, Kate" userId="49f2c282-c554-42d6-99c0-a47762325d21" providerId="ADAL" clId="{E95C56B2-5962-45DB-A320-CEA71355C530}" dt="2025-04-14T18:21:23.465" v="96"/>
          <ac:spMkLst>
            <pc:docMk/>
            <pc:sldMk cId="543305149" sldId="295"/>
            <ac:spMk id="68" creationId="{04727B71-B4B6-4823-80A1-68C40B475118}"/>
          </ac:spMkLst>
        </pc:spChg>
        <pc:spChg chg="del">
          <ac:chgData name="Boschert, Kate" userId="49f2c282-c554-42d6-99c0-a47762325d21" providerId="ADAL" clId="{E95C56B2-5962-45DB-A320-CEA71355C530}" dt="2025-04-14T18:21:23.465" v="96"/>
          <ac:spMkLst>
            <pc:docMk/>
            <pc:sldMk cId="543305149" sldId="295"/>
            <ac:spMk id="70" creationId="{79A6DB05-9FB5-4B07-8675-74C23D4FD89D}"/>
          </ac:spMkLst>
        </pc:spChg>
        <pc:spChg chg="del">
          <ac:chgData name="Boschert, Kate" userId="49f2c282-c554-42d6-99c0-a47762325d21" providerId="ADAL" clId="{E95C56B2-5962-45DB-A320-CEA71355C530}" dt="2025-04-14T18:21:23.465" v="96"/>
          <ac:spMkLst>
            <pc:docMk/>
            <pc:sldMk cId="543305149" sldId="295"/>
            <ac:spMk id="72" creationId="{F94AA2BD-2E3F-4B1D-8127-5744B8115311}"/>
          </ac:spMkLst>
        </pc:spChg>
        <pc:spChg chg="del">
          <ac:chgData name="Boschert, Kate" userId="49f2c282-c554-42d6-99c0-a47762325d21" providerId="ADAL" clId="{E95C56B2-5962-45DB-A320-CEA71355C530}" dt="2025-04-14T18:21:23.465" v="96"/>
          <ac:spMkLst>
            <pc:docMk/>
            <pc:sldMk cId="543305149" sldId="295"/>
            <ac:spMk id="74" creationId="{4BD02261-2DC8-4AA8-9E16-7751AE892445}"/>
          </ac:spMkLst>
        </pc:spChg>
        <pc:spChg chg="del">
          <ac:chgData name="Boschert, Kate" userId="49f2c282-c554-42d6-99c0-a47762325d21" providerId="ADAL" clId="{E95C56B2-5962-45DB-A320-CEA71355C530}" dt="2025-04-14T18:21:23.465" v="96"/>
          <ac:spMkLst>
            <pc:docMk/>
            <pc:sldMk cId="543305149" sldId="295"/>
            <ac:spMk id="76" creationId="{3D752CF2-2291-40B5-B462-C17B174C10BC}"/>
          </ac:spMkLst>
        </pc:spChg>
      </pc:sldChg>
      <pc:sldChg chg="delSp modSp add mod setBg delDesignElem">
        <pc:chgData name="Boschert, Kate" userId="49f2c282-c554-42d6-99c0-a47762325d21" providerId="ADAL" clId="{E95C56B2-5962-45DB-A320-CEA71355C530}" dt="2025-04-14T18:14:50.080" v="90" actId="27636"/>
        <pc:sldMkLst>
          <pc:docMk/>
          <pc:sldMk cId="1447132583" sldId="298"/>
        </pc:sldMkLst>
        <pc:spChg chg="mod">
          <ac:chgData name="Boschert, Kate" userId="49f2c282-c554-42d6-99c0-a47762325d21" providerId="ADAL" clId="{E95C56B2-5962-45DB-A320-CEA71355C530}" dt="2025-04-14T18:14:33.289" v="60" actId="1035"/>
          <ac:spMkLst>
            <pc:docMk/>
            <pc:sldMk cId="1447132583" sldId="298"/>
            <ac:spMk id="9" creationId="{DF42444B-FBDE-BC4F-85B6-691A2D0A337A}"/>
          </ac:spMkLst>
        </pc:spChg>
        <pc:spChg chg="mod">
          <ac:chgData name="Boschert, Kate" userId="49f2c282-c554-42d6-99c0-a47762325d21" providerId="ADAL" clId="{E95C56B2-5962-45DB-A320-CEA71355C530}" dt="2025-04-14T18:14:43.388" v="88" actId="1036"/>
          <ac:spMkLst>
            <pc:docMk/>
            <pc:sldMk cId="1447132583" sldId="298"/>
            <ac:spMk id="10" creationId="{1BD82263-B092-4EF8-E0AA-97D2E3D14D4E}"/>
          </ac:spMkLst>
        </pc:spChg>
        <pc:spChg chg="del">
          <ac:chgData name="Boschert, Kate" userId="49f2c282-c554-42d6-99c0-a47762325d21" providerId="ADAL" clId="{E95C56B2-5962-45DB-A320-CEA71355C530}" dt="2025-04-14T18:12:02.207" v="2"/>
          <ac:spMkLst>
            <pc:docMk/>
            <pc:sldMk cId="1447132583" sldId="298"/>
            <ac:spMk id="11" creationId="{8D06CE56-3881-4ADA-8CEF-D18B02C242A3}"/>
          </ac:spMkLst>
        </pc:spChg>
        <pc:spChg chg="del">
          <ac:chgData name="Boschert, Kate" userId="49f2c282-c554-42d6-99c0-a47762325d21" providerId="ADAL" clId="{E95C56B2-5962-45DB-A320-CEA71355C530}" dt="2025-04-14T18:12:02.207" v="2"/>
          <ac:spMkLst>
            <pc:docMk/>
            <pc:sldMk cId="1447132583" sldId="298"/>
            <ac:spMk id="13" creationId="{79F3C543-62EC-4433-9C93-A2CD8764E9B4}"/>
          </ac:spMkLst>
        </pc:spChg>
        <pc:spChg chg="mod">
          <ac:chgData name="Boschert, Kate" userId="49f2c282-c554-42d6-99c0-a47762325d21" providerId="ADAL" clId="{E95C56B2-5962-45DB-A320-CEA71355C530}" dt="2025-04-14T18:14:50.080" v="90" actId="27636"/>
          <ac:spMkLst>
            <pc:docMk/>
            <pc:sldMk cId="1447132583" sldId="298"/>
            <ac:spMk id="14" creationId="{FDD36FE5-75B6-82DB-9D80-A5E637B3C9BF}"/>
          </ac:spMkLst>
        </pc:spChg>
        <pc:spChg chg="del">
          <ac:chgData name="Boschert, Kate" userId="49f2c282-c554-42d6-99c0-a47762325d21" providerId="ADAL" clId="{E95C56B2-5962-45DB-A320-CEA71355C530}" dt="2025-04-14T18:12:02.207" v="2"/>
          <ac:spMkLst>
            <pc:docMk/>
            <pc:sldMk cId="1447132583" sldId="298"/>
            <ac:spMk id="15" creationId="{FFD48BC7-DC40-47DE-87EE-9F4B6ECB9ABB}"/>
          </ac:spMkLst>
        </pc:spChg>
        <pc:spChg chg="del">
          <ac:chgData name="Boschert, Kate" userId="49f2c282-c554-42d6-99c0-a47762325d21" providerId="ADAL" clId="{E95C56B2-5962-45DB-A320-CEA71355C530}" dt="2025-04-14T18:12:02.207" v="2"/>
          <ac:spMkLst>
            <pc:docMk/>
            <pc:sldMk cId="1447132583" sldId="298"/>
            <ac:spMk id="17" creationId="{E502BBC7-2C76-46F3-BC24-5985BC13DB88}"/>
          </ac:spMkLst>
        </pc:spChg>
        <pc:spChg chg="del">
          <ac:chgData name="Boschert, Kate" userId="49f2c282-c554-42d6-99c0-a47762325d21" providerId="ADAL" clId="{E95C56B2-5962-45DB-A320-CEA71355C530}" dt="2025-04-14T18:12:02.207" v="2"/>
          <ac:spMkLst>
            <pc:docMk/>
            <pc:sldMk cId="1447132583" sldId="298"/>
            <ac:spMk id="19" creationId="{9C45F024-2468-4D8A-9E11-BB2B1E0A3B37}"/>
          </ac:spMkLst>
        </pc:spChg>
        <pc:spChg chg="del">
          <ac:chgData name="Boschert, Kate" userId="49f2c282-c554-42d6-99c0-a47762325d21" providerId="ADAL" clId="{E95C56B2-5962-45DB-A320-CEA71355C530}" dt="2025-04-14T18:12:02.207" v="2"/>
          <ac:spMkLst>
            <pc:docMk/>
            <pc:sldMk cId="1447132583" sldId="298"/>
            <ac:spMk id="21" creationId="{3629484E-3792-4B3D-89AD-7C8A1ED0E0D4}"/>
          </ac:spMkLst>
        </pc:spChg>
      </pc:sldChg>
      <pc:sldChg chg="new">
        <pc:chgData name="Boschert, Kate" userId="49f2c282-c554-42d6-99c0-a47762325d21" providerId="ADAL" clId="{E95C56B2-5962-45DB-A320-CEA71355C530}" dt="2025-04-14T18:26:15.259" v="237" actId="680"/>
        <pc:sldMkLst>
          <pc:docMk/>
          <pc:sldMk cId="1293285780" sldId="299"/>
        </pc:sldMkLst>
      </pc:sldChg>
      <pc:sldChg chg="modSp new mod">
        <pc:chgData name="Boschert, Kate" userId="49f2c282-c554-42d6-99c0-a47762325d21" providerId="ADAL" clId="{E95C56B2-5962-45DB-A320-CEA71355C530}" dt="2025-04-14T18:36:50.717" v="459" actId="20577"/>
        <pc:sldMkLst>
          <pc:docMk/>
          <pc:sldMk cId="2355918624" sldId="300"/>
        </pc:sldMkLst>
        <pc:spChg chg="mod">
          <ac:chgData name="Boschert, Kate" userId="49f2c282-c554-42d6-99c0-a47762325d21" providerId="ADAL" clId="{E95C56B2-5962-45DB-A320-CEA71355C530}" dt="2025-04-14T18:36:50.717" v="459" actId="20577"/>
          <ac:spMkLst>
            <pc:docMk/>
            <pc:sldMk cId="2355918624" sldId="300"/>
            <ac:spMk id="3" creationId="{BF641838-436D-B6D2-72B1-606D71E26735}"/>
          </ac:spMkLst>
        </pc:spChg>
      </pc:sldChg>
      <pc:sldChg chg="modSp new mod">
        <pc:chgData name="Boschert, Kate" userId="49f2c282-c554-42d6-99c0-a47762325d21" providerId="ADAL" clId="{E95C56B2-5962-45DB-A320-CEA71355C530}" dt="2025-04-14T19:18:04.413" v="1400" actId="20577"/>
        <pc:sldMkLst>
          <pc:docMk/>
          <pc:sldMk cId="1840593391" sldId="301"/>
        </pc:sldMkLst>
        <pc:spChg chg="mod">
          <ac:chgData name="Boschert, Kate" userId="49f2c282-c554-42d6-99c0-a47762325d21" providerId="ADAL" clId="{E95C56B2-5962-45DB-A320-CEA71355C530}" dt="2025-04-14T19:18:04.413" v="1400" actId="20577"/>
          <ac:spMkLst>
            <pc:docMk/>
            <pc:sldMk cId="1840593391" sldId="301"/>
            <ac:spMk id="2" creationId="{57154923-3366-9E2B-9D5F-8F8A89B0E6BA}"/>
          </ac:spMkLst>
        </pc:spChg>
        <pc:spChg chg="mod">
          <ac:chgData name="Boschert, Kate" userId="49f2c282-c554-42d6-99c0-a47762325d21" providerId="ADAL" clId="{E95C56B2-5962-45DB-A320-CEA71355C530}" dt="2025-04-14T18:45:02.042" v="1067" actId="27636"/>
          <ac:spMkLst>
            <pc:docMk/>
            <pc:sldMk cId="1840593391" sldId="301"/>
            <ac:spMk id="3" creationId="{C7E06226-9234-7827-8758-DCFEBB054969}"/>
          </ac:spMkLst>
        </pc:spChg>
      </pc:sldChg>
      <pc:sldChg chg="modSp new mod">
        <pc:chgData name="Boschert, Kate" userId="49f2c282-c554-42d6-99c0-a47762325d21" providerId="ADAL" clId="{E95C56B2-5962-45DB-A320-CEA71355C530}" dt="2025-04-14T19:20:44.564" v="1646" actId="114"/>
        <pc:sldMkLst>
          <pc:docMk/>
          <pc:sldMk cId="470922384" sldId="302"/>
        </pc:sldMkLst>
        <pc:spChg chg="mod">
          <ac:chgData name="Boschert, Kate" userId="49f2c282-c554-42d6-99c0-a47762325d21" providerId="ADAL" clId="{E95C56B2-5962-45DB-A320-CEA71355C530}" dt="2025-04-14T18:44:48.979" v="1065" actId="20577"/>
          <ac:spMkLst>
            <pc:docMk/>
            <pc:sldMk cId="470922384" sldId="302"/>
            <ac:spMk id="2" creationId="{E16DF1D4-5C71-9A09-2758-690CCDA5E20F}"/>
          </ac:spMkLst>
        </pc:spChg>
        <pc:spChg chg="mod">
          <ac:chgData name="Boschert, Kate" userId="49f2c282-c554-42d6-99c0-a47762325d21" providerId="ADAL" clId="{E95C56B2-5962-45DB-A320-CEA71355C530}" dt="2025-04-14T19:20:44.564" v="1646" actId="114"/>
          <ac:spMkLst>
            <pc:docMk/>
            <pc:sldMk cId="470922384" sldId="302"/>
            <ac:spMk id="3" creationId="{42B605CB-7DCF-50E9-ADFA-D87AFEE27293}"/>
          </ac:spMkLst>
        </pc:spChg>
      </pc:sldChg>
    </pc:docChg>
  </pc:docChgLst>
  <pc:docChgLst>
    <pc:chgData name="Boschert, Kate" userId="S::boschertk1@wpunj.edu::49f2c282-c554-42d6-99c0-a47762325d21" providerId="AD" clId="Web-{2FA67E42-6F80-C111-AEB1-573C70BF2036}"/>
    <pc:docChg chg="addSld delSld modSld sldOrd">
      <pc:chgData name="Boschert, Kate" userId="S::boschertk1@wpunj.edu::49f2c282-c554-42d6-99c0-a47762325d21" providerId="AD" clId="Web-{2FA67E42-6F80-C111-AEB1-573C70BF2036}" dt="2025-04-23T15:44:43.318" v="1750" actId="14100"/>
      <pc:docMkLst>
        <pc:docMk/>
      </pc:docMkLst>
      <pc:sldChg chg="modSp">
        <pc:chgData name="Boschert, Kate" userId="S::boschertk1@wpunj.edu::49f2c282-c554-42d6-99c0-a47762325d21" providerId="AD" clId="Web-{2FA67E42-6F80-C111-AEB1-573C70BF2036}" dt="2025-04-23T14:14:07.860" v="530" actId="20577"/>
        <pc:sldMkLst>
          <pc:docMk/>
          <pc:sldMk cId="3874361471" sldId="257"/>
        </pc:sldMkLst>
        <pc:spChg chg="mod">
          <ac:chgData name="Boschert, Kate" userId="S::boschertk1@wpunj.edu::49f2c282-c554-42d6-99c0-a47762325d21" providerId="AD" clId="Web-{2FA67E42-6F80-C111-AEB1-573C70BF2036}" dt="2025-04-23T14:14:07.860" v="530" actId="20577"/>
          <ac:spMkLst>
            <pc:docMk/>
            <pc:sldMk cId="3874361471" sldId="257"/>
            <ac:spMk id="3" creationId="{95827790-A550-7C6C-17C8-6FA7CC70CD32}"/>
          </ac:spMkLst>
        </pc:spChg>
      </pc:sldChg>
      <pc:sldChg chg="modSp ord">
        <pc:chgData name="Boschert, Kate" userId="S::boschertk1@wpunj.edu::49f2c282-c554-42d6-99c0-a47762325d21" providerId="AD" clId="Web-{2FA67E42-6F80-C111-AEB1-573C70BF2036}" dt="2025-04-23T14:41:13.475" v="923" actId="14100"/>
        <pc:sldMkLst>
          <pc:docMk/>
          <pc:sldMk cId="3618235264" sldId="258"/>
        </pc:sldMkLst>
        <pc:spChg chg="mod">
          <ac:chgData name="Boschert, Kate" userId="S::boschertk1@wpunj.edu::49f2c282-c554-42d6-99c0-a47762325d21" providerId="AD" clId="Web-{2FA67E42-6F80-C111-AEB1-573C70BF2036}" dt="2025-04-23T13:36:41.413" v="193" actId="20577"/>
          <ac:spMkLst>
            <pc:docMk/>
            <pc:sldMk cId="3618235264" sldId="258"/>
            <ac:spMk id="2" creationId="{5E499712-412A-D2BC-E660-2E7C0F7347B9}"/>
          </ac:spMkLst>
        </pc:spChg>
        <pc:spChg chg="mod">
          <ac:chgData name="Boschert, Kate" userId="S::boschertk1@wpunj.edu::49f2c282-c554-42d6-99c0-a47762325d21" providerId="AD" clId="Web-{2FA67E42-6F80-C111-AEB1-573C70BF2036}" dt="2025-04-23T14:41:13.475" v="923" actId="14100"/>
          <ac:spMkLst>
            <pc:docMk/>
            <pc:sldMk cId="3618235264" sldId="258"/>
            <ac:spMk id="3" creationId="{3AEDCB33-0B47-688A-96D9-2A85FD08A6F6}"/>
          </ac:spMkLst>
        </pc:spChg>
      </pc:sldChg>
      <pc:sldChg chg="modSp ord">
        <pc:chgData name="Boschert, Kate" userId="S::boschertk1@wpunj.edu::49f2c282-c554-42d6-99c0-a47762325d21" providerId="AD" clId="Web-{2FA67E42-6F80-C111-AEB1-573C70BF2036}" dt="2025-04-23T14:43:20.991" v="930"/>
        <pc:sldMkLst>
          <pc:docMk/>
          <pc:sldMk cId="4065118102" sldId="259"/>
        </pc:sldMkLst>
        <pc:spChg chg="mod">
          <ac:chgData name="Boschert, Kate" userId="S::boschertk1@wpunj.edu::49f2c282-c554-42d6-99c0-a47762325d21" providerId="AD" clId="Web-{2FA67E42-6F80-C111-AEB1-573C70BF2036}" dt="2025-04-23T14:12:18.125" v="522" actId="20577"/>
          <ac:spMkLst>
            <pc:docMk/>
            <pc:sldMk cId="4065118102" sldId="259"/>
            <ac:spMk id="3" creationId="{7130EB57-CEEF-2749-747B-0D7D9BCE3215}"/>
          </ac:spMkLst>
        </pc:spChg>
      </pc:sldChg>
      <pc:sldChg chg="addSp delSp modSp ord">
        <pc:chgData name="Boschert, Kate" userId="S::boschertk1@wpunj.edu::49f2c282-c554-42d6-99c0-a47762325d21" providerId="AD" clId="Web-{2FA67E42-6F80-C111-AEB1-573C70BF2036}" dt="2025-04-23T15:27:34.392" v="1633" actId="20577"/>
        <pc:sldMkLst>
          <pc:docMk/>
          <pc:sldMk cId="3051986393" sldId="261"/>
        </pc:sldMkLst>
        <pc:spChg chg="mod">
          <ac:chgData name="Boschert, Kate" userId="S::boschertk1@wpunj.edu::49f2c282-c554-42d6-99c0-a47762325d21" providerId="AD" clId="Web-{2FA67E42-6F80-C111-AEB1-573C70BF2036}" dt="2025-04-23T15:27:34.392" v="1633" actId="20577"/>
          <ac:spMkLst>
            <pc:docMk/>
            <pc:sldMk cId="3051986393" sldId="261"/>
            <ac:spMk id="3" creationId="{7AE2D779-2ACA-A0D9-865E-C76DE7DBEFA2}"/>
          </ac:spMkLst>
        </pc:spChg>
        <pc:spChg chg="add del mod">
          <ac:chgData name="Boschert, Kate" userId="S::boschertk1@wpunj.edu::49f2c282-c554-42d6-99c0-a47762325d21" providerId="AD" clId="Web-{2FA67E42-6F80-C111-AEB1-573C70BF2036}" dt="2025-04-23T13:35:52.226" v="183"/>
          <ac:spMkLst>
            <pc:docMk/>
            <pc:sldMk cId="3051986393" sldId="261"/>
            <ac:spMk id="4" creationId="{BE559499-7853-4B5F-EF6D-4A36FCAD8BA4}"/>
          </ac:spMkLst>
        </pc:spChg>
      </pc:sldChg>
      <pc:sldChg chg="modSp">
        <pc:chgData name="Boschert, Kate" userId="S::boschertk1@wpunj.edu::49f2c282-c554-42d6-99c0-a47762325d21" providerId="AD" clId="Web-{2FA67E42-6F80-C111-AEB1-573C70BF2036}" dt="2025-04-23T14:18:26.486" v="533" actId="20577"/>
        <pc:sldMkLst>
          <pc:docMk/>
          <pc:sldMk cId="1701137150" sldId="265"/>
        </pc:sldMkLst>
        <pc:spChg chg="mod">
          <ac:chgData name="Boschert, Kate" userId="S::boschertk1@wpunj.edu::49f2c282-c554-42d6-99c0-a47762325d21" providerId="AD" clId="Web-{2FA67E42-6F80-C111-AEB1-573C70BF2036}" dt="2025-04-23T14:18:26.486" v="533" actId="20577"/>
          <ac:spMkLst>
            <pc:docMk/>
            <pc:sldMk cId="1701137150" sldId="265"/>
            <ac:spMk id="2" creationId="{E40776A7-7137-CDDC-B7DD-ECD28D7572DB}"/>
          </ac:spMkLst>
        </pc:spChg>
      </pc:sldChg>
      <pc:sldChg chg="modSp ord">
        <pc:chgData name="Boschert, Kate" userId="S::boschertk1@wpunj.edu::49f2c282-c554-42d6-99c0-a47762325d21" providerId="AD" clId="Web-{2FA67E42-6F80-C111-AEB1-573C70BF2036}" dt="2025-04-23T15:31:34.768" v="1677"/>
        <pc:sldMkLst>
          <pc:docMk/>
          <pc:sldMk cId="1651231475" sldId="268"/>
        </pc:sldMkLst>
        <pc:graphicFrameChg chg="mod modGraphic">
          <ac:chgData name="Boschert, Kate" userId="S::boschertk1@wpunj.edu::49f2c282-c554-42d6-99c0-a47762325d21" providerId="AD" clId="Web-{2FA67E42-6F80-C111-AEB1-573C70BF2036}" dt="2025-04-23T15:31:34.768" v="1677"/>
          <ac:graphicFrameMkLst>
            <pc:docMk/>
            <pc:sldMk cId="1651231475" sldId="268"/>
            <ac:graphicFrameMk id="3" creationId="{D68BC265-D8D9-F029-7F49-2CBC458AF17E}"/>
          </ac:graphicFrameMkLst>
        </pc:graphicFrameChg>
      </pc:sldChg>
      <pc:sldChg chg="ord">
        <pc:chgData name="Boschert, Kate" userId="S::boschertk1@wpunj.edu::49f2c282-c554-42d6-99c0-a47762325d21" providerId="AD" clId="Web-{2FA67E42-6F80-C111-AEB1-573C70BF2036}" dt="2025-04-22T12:48:56.013" v="5"/>
        <pc:sldMkLst>
          <pc:docMk/>
          <pc:sldMk cId="1042429590" sldId="270"/>
        </pc:sldMkLst>
      </pc:sldChg>
      <pc:sldChg chg="ord">
        <pc:chgData name="Boschert, Kate" userId="S::boschertk1@wpunj.edu::49f2c282-c554-42d6-99c0-a47762325d21" providerId="AD" clId="Web-{2FA67E42-6F80-C111-AEB1-573C70BF2036}" dt="2025-04-23T14:43:01.554" v="925"/>
        <pc:sldMkLst>
          <pc:docMk/>
          <pc:sldMk cId="1621469081" sldId="271"/>
        </pc:sldMkLst>
      </pc:sldChg>
      <pc:sldChg chg="ord">
        <pc:chgData name="Boschert, Kate" userId="S::boschertk1@wpunj.edu::49f2c282-c554-42d6-99c0-a47762325d21" providerId="AD" clId="Web-{2FA67E42-6F80-C111-AEB1-573C70BF2036}" dt="2025-04-23T14:43:05.429" v="926"/>
        <pc:sldMkLst>
          <pc:docMk/>
          <pc:sldMk cId="2617677281" sldId="274"/>
        </pc:sldMkLst>
      </pc:sldChg>
      <pc:sldChg chg="ord">
        <pc:chgData name="Boschert, Kate" userId="S::boschertk1@wpunj.edu::49f2c282-c554-42d6-99c0-a47762325d21" providerId="AD" clId="Web-{2FA67E42-6F80-C111-AEB1-573C70BF2036}" dt="2025-04-23T14:43:12.600" v="928"/>
        <pc:sldMkLst>
          <pc:docMk/>
          <pc:sldMk cId="3285373374" sldId="287"/>
        </pc:sldMkLst>
      </pc:sldChg>
      <pc:sldChg chg="modSp ord">
        <pc:chgData name="Boschert, Kate" userId="S::boschertk1@wpunj.edu::49f2c282-c554-42d6-99c0-a47762325d21" providerId="AD" clId="Web-{2FA67E42-6F80-C111-AEB1-573C70BF2036}" dt="2025-04-23T14:43:56.663" v="933"/>
        <pc:sldMkLst>
          <pc:docMk/>
          <pc:sldMk cId="2903698551" sldId="293"/>
        </pc:sldMkLst>
        <pc:spChg chg="mod">
          <ac:chgData name="Boschert, Kate" userId="S::boschertk1@wpunj.edu::49f2c282-c554-42d6-99c0-a47762325d21" providerId="AD" clId="Web-{2FA67E42-6F80-C111-AEB1-573C70BF2036}" dt="2025-04-23T13:48:49.916" v="342" actId="1076"/>
          <ac:spMkLst>
            <pc:docMk/>
            <pc:sldMk cId="2903698551" sldId="293"/>
            <ac:spMk id="2" creationId="{C33A62F8-B0C7-C9CA-83BC-C41FC4FB8D06}"/>
          </ac:spMkLst>
        </pc:spChg>
        <pc:spChg chg="mod">
          <ac:chgData name="Boschert, Kate" userId="S::boschertk1@wpunj.edu::49f2c282-c554-42d6-99c0-a47762325d21" providerId="AD" clId="Web-{2FA67E42-6F80-C111-AEB1-573C70BF2036}" dt="2025-04-23T13:48:54.729" v="343" actId="1076"/>
          <ac:spMkLst>
            <pc:docMk/>
            <pc:sldMk cId="2903698551" sldId="293"/>
            <ac:spMk id="4" creationId="{78D18438-55D9-8A2B-C2DB-8082FAA5A219}"/>
          </ac:spMkLst>
        </pc:spChg>
      </pc:sldChg>
      <pc:sldChg chg="del ord">
        <pc:chgData name="Boschert, Kate" userId="S::boschertk1@wpunj.edu::49f2c282-c554-42d6-99c0-a47762325d21" providerId="AD" clId="Web-{2FA67E42-6F80-C111-AEB1-573C70BF2036}" dt="2025-04-23T14:12:27.453" v="523"/>
        <pc:sldMkLst>
          <pc:docMk/>
          <pc:sldMk cId="1293285780" sldId="299"/>
        </pc:sldMkLst>
      </pc:sldChg>
      <pc:sldChg chg="addSp modSp del">
        <pc:chgData name="Boschert, Kate" userId="S::boschertk1@wpunj.edu::49f2c282-c554-42d6-99c0-a47762325d21" providerId="AD" clId="Web-{2FA67E42-6F80-C111-AEB1-573C70BF2036}" dt="2025-04-23T14:01:14.544" v="428"/>
        <pc:sldMkLst>
          <pc:docMk/>
          <pc:sldMk cId="2355918624" sldId="300"/>
        </pc:sldMkLst>
        <pc:spChg chg="mod">
          <ac:chgData name="Boschert, Kate" userId="S::boschertk1@wpunj.edu::49f2c282-c554-42d6-99c0-a47762325d21" providerId="AD" clId="Web-{2FA67E42-6F80-C111-AEB1-573C70BF2036}" dt="2025-04-22T12:56:30.935" v="67" actId="20577"/>
          <ac:spMkLst>
            <pc:docMk/>
            <pc:sldMk cId="2355918624" sldId="300"/>
            <ac:spMk id="2" creationId="{AE0EC075-AC48-EA5B-A1AC-E6CAC3724EF9}"/>
          </ac:spMkLst>
        </pc:spChg>
        <pc:spChg chg="mod">
          <ac:chgData name="Boschert, Kate" userId="S::boschertk1@wpunj.edu::49f2c282-c554-42d6-99c0-a47762325d21" providerId="AD" clId="Web-{2FA67E42-6F80-C111-AEB1-573C70BF2036}" dt="2025-04-23T13:52:50.698" v="364" actId="1076"/>
          <ac:spMkLst>
            <pc:docMk/>
            <pc:sldMk cId="2355918624" sldId="300"/>
            <ac:spMk id="3" creationId="{BF641838-436D-B6D2-72B1-606D71E26735}"/>
          </ac:spMkLst>
        </pc:spChg>
        <pc:graphicFrameChg chg="add mod modGraphic">
          <ac:chgData name="Boschert, Kate" userId="S::boschertk1@wpunj.edu::49f2c282-c554-42d6-99c0-a47762325d21" providerId="AD" clId="Web-{2FA67E42-6F80-C111-AEB1-573C70BF2036}" dt="2025-04-23T13:52:45.604" v="363" actId="20577"/>
          <ac:graphicFrameMkLst>
            <pc:docMk/>
            <pc:sldMk cId="2355918624" sldId="300"/>
            <ac:graphicFrameMk id="4" creationId="{C60B2BBA-FFB7-B4ED-AF30-CE2F6304FD01}"/>
          </ac:graphicFrameMkLst>
        </pc:graphicFrameChg>
      </pc:sldChg>
      <pc:sldChg chg="modSp ord">
        <pc:chgData name="Boschert, Kate" userId="S::boschertk1@wpunj.edu::49f2c282-c554-42d6-99c0-a47762325d21" providerId="AD" clId="Web-{2FA67E42-6F80-C111-AEB1-573C70BF2036}" dt="2025-04-23T15:44:13.162" v="1743" actId="20577"/>
        <pc:sldMkLst>
          <pc:docMk/>
          <pc:sldMk cId="1840593391" sldId="301"/>
        </pc:sldMkLst>
        <pc:spChg chg="mod">
          <ac:chgData name="Boschert, Kate" userId="S::boschertk1@wpunj.edu::49f2c282-c554-42d6-99c0-a47762325d21" providerId="AD" clId="Web-{2FA67E42-6F80-C111-AEB1-573C70BF2036}" dt="2025-04-23T15:44:13.162" v="1743" actId="20577"/>
          <ac:spMkLst>
            <pc:docMk/>
            <pc:sldMk cId="1840593391" sldId="301"/>
            <ac:spMk id="3" creationId="{C7E06226-9234-7827-8758-DCFEBB054969}"/>
          </ac:spMkLst>
        </pc:spChg>
      </pc:sldChg>
      <pc:sldChg chg="modSp ord">
        <pc:chgData name="Boschert, Kate" userId="S::boschertk1@wpunj.edu::49f2c282-c554-42d6-99c0-a47762325d21" providerId="AD" clId="Web-{2FA67E42-6F80-C111-AEB1-573C70BF2036}" dt="2025-04-23T15:16:28.749" v="1605" actId="20577"/>
        <pc:sldMkLst>
          <pc:docMk/>
          <pc:sldMk cId="470922384" sldId="302"/>
        </pc:sldMkLst>
        <pc:spChg chg="mod">
          <ac:chgData name="Boschert, Kate" userId="S::boschertk1@wpunj.edu::49f2c282-c554-42d6-99c0-a47762325d21" providerId="AD" clId="Web-{2FA67E42-6F80-C111-AEB1-573C70BF2036}" dt="2025-04-23T15:16:19.624" v="1602" actId="20577"/>
          <ac:spMkLst>
            <pc:docMk/>
            <pc:sldMk cId="470922384" sldId="302"/>
            <ac:spMk id="2" creationId="{E16DF1D4-5C71-9A09-2758-690CCDA5E20F}"/>
          </ac:spMkLst>
        </pc:spChg>
        <pc:spChg chg="mod">
          <ac:chgData name="Boschert, Kate" userId="S::boschertk1@wpunj.edu::49f2c282-c554-42d6-99c0-a47762325d21" providerId="AD" clId="Web-{2FA67E42-6F80-C111-AEB1-573C70BF2036}" dt="2025-04-23T15:16:28.749" v="1605" actId="20577"/>
          <ac:spMkLst>
            <pc:docMk/>
            <pc:sldMk cId="470922384" sldId="302"/>
            <ac:spMk id="3" creationId="{42B605CB-7DCF-50E9-ADFA-D87AFEE27293}"/>
          </ac:spMkLst>
        </pc:spChg>
      </pc:sldChg>
      <pc:sldChg chg="modSp new">
        <pc:chgData name="Boschert, Kate" userId="S::boschertk1@wpunj.edu::49f2c282-c554-42d6-99c0-a47762325d21" providerId="AD" clId="Web-{2FA67E42-6F80-C111-AEB1-573C70BF2036}" dt="2025-04-23T14:31:15.317" v="691" actId="20577"/>
        <pc:sldMkLst>
          <pc:docMk/>
          <pc:sldMk cId="2645971890" sldId="303"/>
        </pc:sldMkLst>
        <pc:spChg chg="mod">
          <ac:chgData name="Boschert, Kate" userId="S::boschertk1@wpunj.edu::49f2c282-c554-42d6-99c0-a47762325d21" providerId="AD" clId="Web-{2FA67E42-6F80-C111-AEB1-573C70BF2036}" dt="2025-04-23T13:43:14.290" v="257" actId="20577"/>
          <ac:spMkLst>
            <pc:docMk/>
            <pc:sldMk cId="2645971890" sldId="303"/>
            <ac:spMk id="2" creationId="{5B63A928-5117-DE70-DAEF-480593BC3EA9}"/>
          </ac:spMkLst>
        </pc:spChg>
        <pc:spChg chg="mod">
          <ac:chgData name="Boschert, Kate" userId="S::boschertk1@wpunj.edu::49f2c282-c554-42d6-99c0-a47762325d21" providerId="AD" clId="Web-{2FA67E42-6F80-C111-AEB1-573C70BF2036}" dt="2025-04-23T14:31:15.317" v="691" actId="20577"/>
          <ac:spMkLst>
            <pc:docMk/>
            <pc:sldMk cId="2645971890" sldId="303"/>
            <ac:spMk id="3" creationId="{BABED6E6-6F86-6A02-327E-2992C427545D}"/>
          </ac:spMkLst>
        </pc:spChg>
      </pc:sldChg>
      <pc:sldChg chg="addSp delSp modSp new">
        <pc:chgData name="Boschert, Kate" userId="S::boschertk1@wpunj.edu::49f2c282-c554-42d6-99c0-a47762325d21" providerId="AD" clId="Web-{2FA67E42-6F80-C111-AEB1-573C70BF2036}" dt="2025-04-23T14:31:37.817" v="693" actId="20577"/>
        <pc:sldMkLst>
          <pc:docMk/>
          <pc:sldMk cId="2068364923" sldId="304"/>
        </pc:sldMkLst>
        <pc:spChg chg="mod">
          <ac:chgData name="Boschert, Kate" userId="S::boschertk1@wpunj.edu::49f2c282-c554-42d6-99c0-a47762325d21" providerId="AD" clId="Web-{2FA67E42-6F80-C111-AEB1-573C70BF2036}" dt="2025-04-23T13:59:38.622" v="413" actId="20577"/>
          <ac:spMkLst>
            <pc:docMk/>
            <pc:sldMk cId="2068364923" sldId="304"/>
            <ac:spMk id="2" creationId="{FA1D6CD6-CB13-5F2D-4FA8-03D7FFDC28D4}"/>
          </ac:spMkLst>
        </pc:spChg>
        <pc:spChg chg="del">
          <ac:chgData name="Boschert, Kate" userId="S::boschertk1@wpunj.edu::49f2c282-c554-42d6-99c0-a47762325d21" providerId="AD" clId="Web-{2FA67E42-6F80-C111-AEB1-573C70BF2036}" dt="2025-04-23T13:53:15.667" v="366"/>
          <ac:spMkLst>
            <pc:docMk/>
            <pc:sldMk cId="2068364923" sldId="304"/>
            <ac:spMk id="3" creationId="{3CC0C410-DFE0-A548-F203-6FE4AEB5446D}"/>
          </ac:spMkLst>
        </pc:spChg>
        <pc:spChg chg="add del mod">
          <ac:chgData name="Boschert, Kate" userId="S::boschertk1@wpunj.edu::49f2c282-c554-42d6-99c0-a47762325d21" providerId="AD" clId="Web-{2FA67E42-6F80-C111-AEB1-573C70BF2036}" dt="2025-04-23T13:54:38.511" v="374"/>
          <ac:spMkLst>
            <pc:docMk/>
            <pc:sldMk cId="2068364923" sldId="304"/>
            <ac:spMk id="62" creationId="{744B7A77-E0EB-0507-6C8E-CDCB072F8A8B}"/>
          </ac:spMkLst>
        </pc:spChg>
        <pc:graphicFrameChg chg="add del mod ord modGraphic">
          <ac:chgData name="Boschert, Kate" userId="S::boschertk1@wpunj.edu::49f2c282-c554-42d6-99c0-a47762325d21" providerId="AD" clId="Web-{2FA67E42-6F80-C111-AEB1-573C70BF2036}" dt="2025-04-23T13:54:32.261" v="373"/>
          <ac:graphicFrameMkLst>
            <pc:docMk/>
            <pc:sldMk cId="2068364923" sldId="304"/>
            <ac:graphicFrameMk id="4" creationId="{EEA222A9-BCD1-E1EA-04EF-E6728AEF5EF6}"/>
          </ac:graphicFrameMkLst>
        </pc:graphicFrameChg>
        <pc:graphicFrameChg chg="add mod modGraphic">
          <ac:chgData name="Boschert, Kate" userId="S::boschertk1@wpunj.edu::49f2c282-c554-42d6-99c0-a47762325d21" providerId="AD" clId="Web-{2FA67E42-6F80-C111-AEB1-573C70BF2036}" dt="2025-04-23T14:31:37.817" v="693" actId="20577"/>
          <ac:graphicFrameMkLst>
            <pc:docMk/>
            <pc:sldMk cId="2068364923" sldId="304"/>
            <ac:graphicFrameMk id="11" creationId="{5F368A0A-2900-9BEF-C7BC-184453729378}"/>
          </ac:graphicFrameMkLst>
        </pc:graphicFrameChg>
      </pc:sldChg>
      <pc:sldChg chg="modSp add ord replId">
        <pc:chgData name="Boschert, Kate" userId="S::boschertk1@wpunj.edu::49f2c282-c554-42d6-99c0-a47762325d21" providerId="AD" clId="Web-{2FA67E42-6F80-C111-AEB1-573C70BF2036}" dt="2025-04-23T14:32:05.833" v="699" actId="20577"/>
        <pc:sldMkLst>
          <pc:docMk/>
          <pc:sldMk cId="965076638" sldId="305"/>
        </pc:sldMkLst>
        <pc:graphicFrameChg chg="modGraphic">
          <ac:chgData name="Boschert, Kate" userId="S::boschertk1@wpunj.edu::49f2c282-c554-42d6-99c0-a47762325d21" providerId="AD" clId="Web-{2FA67E42-6F80-C111-AEB1-573C70BF2036}" dt="2025-04-23T14:32:05.833" v="699" actId="20577"/>
          <ac:graphicFrameMkLst>
            <pc:docMk/>
            <pc:sldMk cId="965076638" sldId="305"/>
            <ac:graphicFrameMk id="11" creationId="{AFAAFC28-9D3B-464D-2FBB-73B7436EEC01}"/>
          </ac:graphicFrameMkLst>
        </pc:graphicFrameChg>
      </pc:sldChg>
      <pc:sldChg chg="modSp add replId">
        <pc:chgData name="Boschert, Kate" userId="S::boschertk1@wpunj.edu::49f2c282-c554-42d6-99c0-a47762325d21" providerId="AD" clId="Web-{2FA67E42-6F80-C111-AEB1-573C70BF2036}" dt="2025-04-23T14:32:54.755" v="702" actId="20577"/>
        <pc:sldMkLst>
          <pc:docMk/>
          <pc:sldMk cId="985893136" sldId="306"/>
        </pc:sldMkLst>
        <pc:graphicFrameChg chg="modGraphic">
          <ac:chgData name="Boschert, Kate" userId="S::boschertk1@wpunj.edu::49f2c282-c554-42d6-99c0-a47762325d21" providerId="AD" clId="Web-{2FA67E42-6F80-C111-AEB1-573C70BF2036}" dt="2025-04-23T14:32:54.755" v="702" actId="20577"/>
          <ac:graphicFrameMkLst>
            <pc:docMk/>
            <pc:sldMk cId="985893136" sldId="306"/>
            <ac:graphicFrameMk id="11" creationId="{F6402B52-2665-CB0A-D217-C170781F4870}"/>
          </ac:graphicFrameMkLst>
        </pc:graphicFrameChg>
      </pc:sldChg>
      <pc:sldChg chg="modSp new ord">
        <pc:chgData name="Boschert, Kate" userId="S::boschertk1@wpunj.edu::49f2c282-c554-42d6-99c0-a47762325d21" providerId="AD" clId="Web-{2FA67E42-6F80-C111-AEB1-573C70BF2036}" dt="2025-04-23T14:59:29.495" v="1311" actId="20577"/>
        <pc:sldMkLst>
          <pc:docMk/>
          <pc:sldMk cId="3802824508" sldId="307"/>
        </pc:sldMkLst>
        <pc:spChg chg="mod">
          <ac:chgData name="Boschert, Kate" userId="S::boschertk1@wpunj.edu::49f2c282-c554-42d6-99c0-a47762325d21" providerId="AD" clId="Web-{2FA67E42-6F80-C111-AEB1-573C70BF2036}" dt="2025-04-23T14:12:33.859" v="524" actId="20577"/>
          <ac:spMkLst>
            <pc:docMk/>
            <pc:sldMk cId="3802824508" sldId="307"/>
            <ac:spMk id="2" creationId="{6DC997D7-A0CB-B38C-33FE-47CBCC169EE9}"/>
          </ac:spMkLst>
        </pc:spChg>
        <pc:spChg chg="mod">
          <ac:chgData name="Boschert, Kate" userId="S::boschertk1@wpunj.edu::49f2c282-c554-42d6-99c0-a47762325d21" providerId="AD" clId="Web-{2FA67E42-6F80-C111-AEB1-573C70BF2036}" dt="2025-04-23T14:59:29.495" v="1311" actId="20577"/>
          <ac:spMkLst>
            <pc:docMk/>
            <pc:sldMk cId="3802824508" sldId="307"/>
            <ac:spMk id="3" creationId="{40F50E23-8A67-3C31-6A74-482019B7F4AC}"/>
          </ac:spMkLst>
        </pc:spChg>
      </pc:sldChg>
      <pc:sldChg chg="new del">
        <pc:chgData name="Boschert, Kate" userId="S::boschertk1@wpunj.edu::49f2c282-c554-42d6-99c0-a47762325d21" providerId="AD" clId="Web-{2FA67E42-6F80-C111-AEB1-573C70BF2036}" dt="2025-04-23T14:50:29.508" v="1010"/>
        <pc:sldMkLst>
          <pc:docMk/>
          <pc:sldMk cId="2184644812" sldId="308"/>
        </pc:sldMkLst>
      </pc:sldChg>
      <pc:sldChg chg="new del">
        <pc:chgData name="Boschert, Kate" userId="S::boschertk1@wpunj.edu::49f2c282-c554-42d6-99c0-a47762325d21" providerId="AD" clId="Web-{2FA67E42-6F80-C111-AEB1-573C70BF2036}" dt="2025-04-23T14:50:29.508" v="1009"/>
        <pc:sldMkLst>
          <pc:docMk/>
          <pc:sldMk cId="4165492797" sldId="309"/>
        </pc:sldMkLst>
      </pc:sldChg>
      <pc:sldChg chg="modSp new">
        <pc:chgData name="Boschert, Kate" userId="S::boschertk1@wpunj.edu::49f2c282-c554-42d6-99c0-a47762325d21" providerId="AD" clId="Web-{2FA67E42-6F80-C111-AEB1-573C70BF2036}" dt="2025-04-23T14:50:50.665" v="1011" actId="20577"/>
        <pc:sldMkLst>
          <pc:docMk/>
          <pc:sldMk cId="3519860644" sldId="310"/>
        </pc:sldMkLst>
        <pc:spChg chg="mod">
          <ac:chgData name="Boschert, Kate" userId="S::boschertk1@wpunj.edu::49f2c282-c554-42d6-99c0-a47762325d21" providerId="AD" clId="Web-{2FA67E42-6F80-C111-AEB1-573C70BF2036}" dt="2025-04-23T14:50:50.665" v="1011" actId="20577"/>
          <ac:spMkLst>
            <pc:docMk/>
            <pc:sldMk cId="3519860644" sldId="310"/>
            <ac:spMk id="2" creationId="{EFAE82D8-61A2-BF31-CDF3-C716B426FED4}"/>
          </ac:spMkLst>
        </pc:spChg>
        <pc:spChg chg="mod">
          <ac:chgData name="Boschert, Kate" userId="S::boschertk1@wpunj.edu::49f2c282-c554-42d6-99c0-a47762325d21" providerId="AD" clId="Web-{2FA67E42-6F80-C111-AEB1-573C70BF2036}" dt="2025-04-23T14:50:24.618" v="1008" actId="20577"/>
          <ac:spMkLst>
            <pc:docMk/>
            <pc:sldMk cId="3519860644" sldId="310"/>
            <ac:spMk id="3" creationId="{EE4C0028-4BC9-287A-CB3B-4D8685D43A5D}"/>
          </ac:spMkLst>
        </pc:spChg>
      </pc:sldChg>
      <pc:sldChg chg="addSp delSp modSp new ord">
        <pc:chgData name="Boschert, Kate" userId="S::boschertk1@wpunj.edu::49f2c282-c554-42d6-99c0-a47762325d21" providerId="AD" clId="Web-{2FA67E42-6F80-C111-AEB1-573C70BF2036}" dt="2025-04-23T15:44:43.318" v="1750" actId="14100"/>
        <pc:sldMkLst>
          <pc:docMk/>
          <pc:sldMk cId="1319938487" sldId="311"/>
        </pc:sldMkLst>
        <pc:spChg chg="mod">
          <ac:chgData name="Boschert, Kate" userId="S::boschertk1@wpunj.edu::49f2c282-c554-42d6-99c0-a47762325d21" providerId="AD" clId="Web-{2FA67E42-6F80-C111-AEB1-573C70BF2036}" dt="2025-04-23T15:16:46.983" v="1621" actId="20577"/>
          <ac:spMkLst>
            <pc:docMk/>
            <pc:sldMk cId="1319938487" sldId="311"/>
            <ac:spMk id="2" creationId="{7A59D01E-879F-FDDC-390B-7A16D674FA6A}"/>
          </ac:spMkLst>
        </pc:spChg>
        <pc:spChg chg="del">
          <ac:chgData name="Boschert, Kate" userId="S::boschertk1@wpunj.edu::49f2c282-c554-42d6-99c0-a47762325d21" providerId="AD" clId="Web-{2FA67E42-6F80-C111-AEB1-573C70BF2036}" dt="2025-04-23T15:03:16.465" v="1331"/>
          <ac:spMkLst>
            <pc:docMk/>
            <pc:sldMk cId="1319938487" sldId="311"/>
            <ac:spMk id="3" creationId="{B68A2CDF-069D-AE0F-A2D1-B3366FC89327}"/>
          </ac:spMkLst>
        </pc:spChg>
        <pc:graphicFrameChg chg="add mod ord modGraphic">
          <ac:chgData name="Boschert, Kate" userId="S::boschertk1@wpunj.edu::49f2c282-c554-42d6-99c0-a47762325d21" providerId="AD" clId="Web-{2FA67E42-6F80-C111-AEB1-573C70BF2036}" dt="2025-04-23T15:44:43.318" v="1750" actId="14100"/>
          <ac:graphicFrameMkLst>
            <pc:docMk/>
            <pc:sldMk cId="1319938487" sldId="311"/>
            <ac:graphicFrameMk id="4" creationId="{2E995ADF-DEDC-1631-8C25-960362325B6D}"/>
          </ac:graphicFrameMkLst>
        </pc:graphicFrameChg>
      </pc:sldChg>
      <pc:sldChg chg="modSp new del">
        <pc:chgData name="Boschert, Kate" userId="S::boschertk1@wpunj.edu::49f2c282-c554-42d6-99c0-a47762325d21" providerId="AD" clId="Web-{2FA67E42-6F80-C111-AEB1-573C70BF2036}" dt="2025-04-23T15:03:00.777" v="1329"/>
        <pc:sldMkLst>
          <pc:docMk/>
          <pc:sldMk cId="3664387838" sldId="311"/>
        </pc:sldMkLst>
        <pc:spChg chg="mod">
          <ac:chgData name="Boschert, Kate" userId="S::boschertk1@wpunj.edu::49f2c282-c554-42d6-99c0-a47762325d21" providerId="AD" clId="Web-{2FA67E42-6F80-C111-AEB1-573C70BF2036}" dt="2025-04-23T15:02:59.324" v="1326" actId="20577"/>
          <ac:spMkLst>
            <pc:docMk/>
            <pc:sldMk cId="3664387838" sldId="311"/>
            <ac:spMk id="2" creationId="{BB7E15C7-331C-A7D0-EC80-DD1473BE55BE}"/>
          </ac:spMkLst>
        </pc:spChg>
        <pc:spChg chg="mod">
          <ac:chgData name="Boschert, Kate" userId="S::boschertk1@wpunj.edu::49f2c282-c554-42d6-99c0-a47762325d21" providerId="AD" clId="Web-{2FA67E42-6F80-C111-AEB1-573C70BF2036}" dt="2025-04-23T15:03:00.480" v="1328" actId="20577"/>
          <ac:spMkLst>
            <pc:docMk/>
            <pc:sldMk cId="3664387838" sldId="311"/>
            <ac:spMk id="3" creationId="{C0A27675-9BF7-6568-CD23-51718C63CD55}"/>
          </ac:spMkLst>
        </pc:spChg>
      </pc:sldChg>
    </pc:docChg>
  </pc:docChgLst>
  <pc:docChgLst>
    <pc:chgData name="Boschert, Kate" userId="S::boschertk1@wpunj.edu::49f2c282-c554-42d6-99c0-a47762325d21" providerId="AD" clId="Web-{F0153B46-E5E9-9CB9-2286-53740CFC6A57}"/>
    <pc:docChg chg="modSld">
      <pc:chgData name="Boschert, Kate" userId="S::boschertk1@wpunj.edu::49f2c282-c554-42d6-99c0-a47762325d21" providerId="AD" clId="Web-{F0153B46-E5E9-9CB9-2286-53740CFC6A57}" dt="2025-04-25T13:17:33.567" v="22" actId="20577"/>
      <pc:docMkLst>
        <pc:docMk/>
      </pc:docMkLst>
      <pc:sldChg chg="modSp">
        <pc:chgData name="Boschert, Kate" userId="S::boschertk1@wpunj.edu::49f2c282-c554-42d6-99c0-a47762325d21" providerId="AD" clId="Web-{F0153B46-E5E9-9CB9-2286-53740CFC6A57}" dt="2025-04-25T13:10:34.017" v="19" actId="20577"/>
        <pc:sldMkLst>
          <pc:docMk/>
          <pc:sldMk cId="3618235264" sldId="258"/>
        </pc:sldMkLst>
        <pc:spChg chg="mod">
          <ac:chgData name="Boschert, Kate" userId="S::boschertk1@wpunj.edu::49f2c282-c554-42d6-99c0-a47762325d21" providerId="AD" clId="Web-{F0153B46-E5E9-9CB9-2286-53740CFC6A57}" dt="2025-04-25T13:10:34.017" v="19" actId="20577"/>
          <ac:spMkLst>
            <pc:docMk/>
            <pc:sldMk cId="3618235264" sldId="258"/>
            <ac:spMk id="3" creationId="{3AEDCB33-0B47-688A-96D9-2A85FD08A6F6}"/>
          </ac:spMkLst>
        </pc:spChg>
      </pc:sldChg>
      <pc:sldChg chg="modSp">
        <pc:chgData name="Boschert, Kate" userId="S::boschertk1@wpunj.edu::49f2c282-c554-42d6-99c0-a47762325d21" providerId="AD" clId="Web-{F0153B46-E5E9-9CB9-2286-53740CFC6A57}" dt="2025-04-25T13:17:09.707" v="20" actId="20577"/>
        <pc:sldMkLst>
          <pc:docMk/>
          <pc:sldMk cId="2617677281" sldId="274"/>
        </pc:sldMkLst>
        <pc:spChg chg="mod">
          <ac:chgData name="Boschert, Kate" userId="S::boschertk1@wpunj.edu::49f2c282-c554-42d6-99c0-a47762325d21" providerId="AD" clId="Web-{F0153B46-E5E9-9CB9-2286-53740CFC6A57}" dt="2025-04-25T13:17:09.707" v="20" actId="20577"/>
          <ac:spMkLst>
            <pc:docMk/>
            <pc:sldMk cId="2617677281" sldId="274"/>
            <ac:spMk id="3" creationId="{67F34816-195D-5743-D26D-7DF5F952B8F8}"/>
          </ac:spMkLst>
        </pc:spChg>
      </pc:sldChg>
      <pc:sldChg chg="modSp">
        <pc:chgData name="Boschert, Kate" userId="S::boschertk1@wpunj.edu::49f2c282-c554-42d6-99c0-a47762325d21" providerId="AD" clId="Web-{F0153B46-E5E9-9CB9-2286-53740CFC6A57}" dt="2025-04-25T13:08:57.250" v="1" actId="20577"/>
        <pc:sldMkLst>
          <pc:docMk/>
          <pc:sldMk cId="2645971890" sldId="303"/>
        </pc:sldMkLst>
        <pc:spChg chg="mod">
          <ac:chgData name="Boschert, Kate" userId="S::boschertk1@wpunj.edu::49f2c282-c554-42d6-99c0-a47762325d21" providerId="AD" clId="Web-{F0153B46-E5E9-9CB9-2286-53740CFC6A57}" dt="2025-04-25T13:08:57.250" v="1" actId="20577"/>
          <ac:spMkLst>
            <pc:docMk/>
            <pc:sldMk cId="2645971890" sldId="303"/>
            <ac:spMk id="3" creationId="{BABED6E6-6F86-6A02-327E-2992C427545D}"/>
          </ac:spMkLst>
        </pc:spChg>
      </pc:sldChg>
      <pc:sldChg chg="modSp">
        <pc:chgData name="Boschert, Kate" userId="S::boschertk1@wpunj.edu::49f2c282-c554-42d6-99c0-a47762325d21" providerId="AD" clId="Web-{F0153B46-E5E9-9CB9-2286-53740CFC6A57}" dt="2025-04-25T13:17:33.567" v="22" actId="20577"/>
        <pc:sldMkLst>
          <pc:docMk/>
          <pc:sldMk cId="3519860644" sldId="310"/>
        </pc:sldMkLst>
        <pc:spChg chg="mod">
          <ac:chgData name="Boschert, Kate" userId="S::boschertk1@wpunj.edu::49f2c282-c554-42d6-99c0-a47762325d21" providerId="AD" clId="Web-{F0153B46-E5E9-9CB9-2286-53740CFC6A57}" dt="2025-04-25T13:17:33.567" v="22" actId="20577"/>
          <ac:spMkLst>
            <pc:docMk/>
            <pc:sldMk cId="3519860644" sldId="310"/>
            <ac:spMk id="2" creationId="{EFAE82D8-61A2-BF31-CDF3-C716B426FED4}"/>
          </ac:spMkLst>
        </pc:spChg>
      </pc:sldChg>
    </pc:docChg>
  </pc:docChgLst>
  <pc:docChgLst>
    <pc:chgData name="Boschert, Kate" userId="S::boschertk1@wpunj.edu::49f2c282-c554-42d6-99c0-a47762325d21" providerId="AD" clId="Web-{37821E8A-0966-54E7-5392-A8F8E0DED004}"/>
    <pc:docChg chg="modSld">
      <pc:chgData name="Boschert, Kate" userId="S::boschertk1@wpunj.edu::49f2c282-c554-42d6-99c0-a47762325d21" providerId="AD" clId="Web-{37821E8A-0966-54E7-5392-A8F8E0DED004}" dt="2025-04-23T18:00:53.833" v="98" actId="20577"/>
      <pc:docMkLst>
        <pc:docMk/>
      </pc:docMkLst>
      <pc:sldChg chg="modSp">
        <pc:chgData name="Boschert, Kate" userId="S::boschertk1@wpunj.edu::49f2c282-c554-42d6-99c0-a47762325d21" providerId="AD" clId="Web-{37821E8A-0966-54E7-5392-A8F8E0DED004}" dt="2025-04-23T17:39:04.531" v="24" actId="20577"/>
        <pc:sldMkLst>
          <pc:docMk/>
          <pc:sldMk cId="3618235264" sldId="258"/>
        </pc:sldMkLst>
        <pc:spChg chg="mod">
          <ac:chgData name="Boschert, Kate" userId="S::boschertk1@wpunj.edu::49f2c282-c554-42d6-99c0-a47762325d21" providerId="AD" clId="Web-{37821E8A-0966-54E7-5392-A8F8E0DED004}" dt="2025-04-23T17:39:04.531" v="24" actId="20577"/>
          <ac:spMkLst>
            <pc:docMk/>
            <pc:sldMk cId="3618235264" sldId="258"/>
            <ac:spMk id="3" creationId="{3AEDCB33-0B47-688A-96D9-2A85FD08A6F6}"/>
          </ac:spMkLst>
        </pc:spChg>
      </pc:sldChg>
      <pc:sldChg chg="modSp">
        <pc:chgData name="Boschert, Kate" userId="S::boschertk1@wpunj.edu::49f2c282-c554-42d6-99c0-a47762325d21" providerId="AD" clId="Web-{37821E8A-0966-54E7-5392-A8F8E0DED004}" dt="2025-04-23T18:00:53.833" v="98" actId="20577"/>
        <pc:sldMkLst>
          <pc:docMk/>
          <pc:sldMk cId="4002202579" sldId="260"/>
        </pc:sldMkLst>
        <pc:spChg chg="mod">
          <ac:chgData name="Boschert, Kate" userId="S::boschertk1@wpunj.edu::49f2c282-c554-42d6-99c0-a47762325d21" providerId="AD" clId="Web-{37821E8A-0966-54E7-5392-A8F8E0DED004}" dt="2025-04-23T18:00:53.833" v="98" actId="20577"/>
          <ac:spMkLst>
            <pc:docMk/>
            <pc:sldMk cId="4002202579" sldId="260"/>
            <ac:spMk id="3" creationId="{67F34816-195D-5743-D26D-7DF5F952B8F8}"/>
          </ac:spMkLst>
        </pc:spChg>
      </pc:sldChg>
      <pc:sldChg chg="modSp">
        <pc:chgData name="Boschert, Kate" userId="S::boschertk1@wpunj.edu::49f2c282-c554-42d6-99c0-a47762325d21" providerId="AD" clId="Web-{37821E8A-0966-54E7-5392-A8F8E0DED004}" dt="2025-04-23T17:49:40.471" v="56" actId="20577"/>
        <pc:sldMkLst>
          <pc:docMk/>
          <pc:sldMk cId="470922384" sldId="302"/>
        </pc:sldMkLst>
        <pc:spChg chg="mod">
          <ac:chgData name="Boschert, Kate" userId="S::boschertk1@wpunj.edu::49f2c282-c554-42d6-99c0-a47762325d21" providerId="AD" clId="Web-{37821E8A-0966-54E7-5392-A8F8E0DED004}" dt="2025-04-23T17:49:40.471" v="56" actId="20577"/>
          <ac:spMkLst>
            <pc:docMk/>
            <pc:sldMk cId="470922384" sldId="302"/>
            <ac:spMk id="3" creationId="{42B605CB-7DCF-50E9-ADFA-D87AFEE27293}"/>
          </ac:spMkLst>
        </pc:spChg>
      </pc:sldChg>
    </pc:docChg>
  </pc:docChgLst>
  <pc:docChgLst>
    <pc:chgData name="Boschert, Kate" userId="S::boschertk1@wpunj.edu::49f2c282-c554-42d6-99c0-a47762325d21" providerId="AD" clId="Web-{EEFF54FC-92A6-743B-E2D4-0AFD83BD27FF}"/>
    <pc:docChg chg="modSld">
      <pc:chgData name="Boschert, Kate" userId="S::boschertk1@wpunj.edu::49f2c282-c554-42d6-99c0-a47762325d21" providerId="AD" clId="Web-{EEFF54FC-92A6-743B-E2D4-0AFD83BD27FF}" dt="2025-04-24T13:13:58.876" v="6" actId="20577"/>
      <pc:docMkLst>
        <pc:docMk/>
      </pc:docMkLst>
      <pc:sldChg chg="modSp">
        <pc:chgData name="Boschert, Kate" userId="S::boschertk1@wpunj.edu::49f2c282-c554-42d6-99c0-a47762325d21" providerId="AD" clId="Web-{EEFF54FC-92A6-743B-E2D4-0AFD83BD27FF}" dt="2025-04-24T13:13:58.876" v="6" actId="20577"/>
        <pc:sldMkLst>
          <pc:docMk/>
          <pc:sldMk cId="4065118102" sldId="259"/>
        </pc:sldMkLst>
        <pc:spChg chg="mod">
          <ac:chgData name="Boschert, Kate" userId="S::boschertk1@wpunj.edu::49f2c282-c554-42d6-99c0-a47762325d21" providerId="AD" clId="Web-{EEFF54FC-92A6-743B-E2D4-0AFD83BD27FF}" dt="2025-04-24T13:13:58.876" v="6" actId="20577"/>
          <ac:spMkLst>
            <pc:docMk/>
            <pc:sldMk cId="4065118102" sldId="259"/>
            <ac:spMk id="3" creationId="{7130EB57-CEEF-2749-747B-0D7D9BCE321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250D7C-C68B-4229-8177-53A75E53F215}" type="doc">
      <dgm:prSet loTypeId="urn:microsoft.com/office/officeart/2005/8/layout/hList6" loCatId="list" qsTypeId="urn:microsoft.com/office/officeart/2005/8/quickstyle/3d1" qsCatId="3D" csTypeId="urn:microsoft.com/office/officeart/2005/8/colors/colorful2" csCatId="colorful" phldr="1"/>
      <dgm:spPr/>
    </dgm:pt>
    <dgm:pt modelId="{08CF16E3-EF6D-4BEC-A21B-336A245E98BA}">
      <dgm:prSet phldrT="[Text]" phldr="0"/>
      <dgm:spPr/>
      <dgm:t>
        <a:bodyPr/>
        <a:lstStyle/>
        <a:p>
          <a:pPr algn="l" rtl="0">
            <a:lnSpc>
              <a:spcPct val="90000"/>
            </a:lnSpc>
          </a:pPr>
          <a:r>
            <a:rPr lang="en-US" b="0" dirty="0">
              <a:latin typeface="Calibri"/>
              <a:ea typeface="Calibri"/>
              <a:cs typeface="Calibri"/>
            </a:rPr>
            <a:t>Step 5: Monitor Status in Cayuse and WP Email </a:t>
          </a:r>
          <a:endParaRPr lang="en-US" b="0" dirty="0"/>
        </a:p>
      </dgm:t>
    </dgm:pt>
    <dgm:pt modelId="{6550CB68-A999-4258-96D8-8EC9099AFCA9}" type="parTrans" cxnId="{380E45B4-9851-4446-99B0-4AFDC086BFB7}">
      <dgm:prSet/>
      <dgm:spPr/>
    </dgm:pt>
    <dgm:pt modelId="{5089B70F-97DE-4E98-A9DC-1840CF72D02E}" type="sibTrans" cxnId="{380E45B4-9851-4446-99B0-4AFDC086BFB7}">
      <dgm:prSet/>
      <dgm:spPr/>
    </dgm:pt>
    <dgm:pt modelId="{E0B31528-F946-49C9-BADF-7AB4BF5A6A6E}">
      <dgm:prSet phldr="0"/>
      <dgm:spPr/>
      <dgm:t>
        <a:bodyPr/>
        <a:lstStyle/>
        <a:p>
          <a:pPr algn="l" rtl="0">
            <a:lnSpc>
              <a:spcPct val="90000"/>
            </a:lnSpc>
          </a:pPr>
          <a:r>
            <a:rPr lang="en-US" b="1" dirty="0">
              <a:latin typeface="Calibri"/>
              <a:ea typeface="Calibri"/>
              <a:cs typeface="Calibri"/>
            </a:rPr>
            <a:t>Step 1: Complete Training  </a:t>
          </a:r>
        </a:p>
      </dgm:t>
    </dgm:pt>
    <dgm:pt modelId="{CC2B3173-526D-4E1C-912A-60E12DFCE3CD}" type="parTrans" cxnId="{CC82C769-04B8-478D-82AE-FAC98B0623D2}">
      <dgm:prSet/>
      <dgm:spPr/>
    </dgm:pt>
    <dgm:pt modelId="{06C7D3B6-DE00-46EA-BE78-BF0E38F295A5}" type="sibTrans" cxnId="{CC82C769-04B8-478D-82AE-FAC98B0623D2}">
      <dgm:prSet/>
      <dgm:spPr/>
      <dgm:t>
        <a:bodyPr/>
        <a:lstStyle/>
        <a:p>
          <a:endParaRPr lang="en-US"/>
        </a:p>
      </dgm:t>
    </dgm:pt>
    <dgm:pt modelId="{FCCAACC6-0619-4E5A-BB1D-7DDF6600CD48}">
      <dgm:prSet phldr="0"/>
      <dgm:spPr/>
      <dgm:t>
        <a:bodyPr/>
        <a:lstStyle/>
        <a:p>
          <a:pPr algn="l">
            <a:lnSpc>
              <a:spcPct val="90000"/>
            </a:lnSpc>
          </a:pPr>
          <a:r>
            <a:rPr lang="en-US" b="0" dirty="0">
              <a:latin typeface="Calibri"/>
              <a:ea typeface="Calibri"/>
              <a:cs typeface="Calibri"/>
            </a:rPr>
            <a:t>Step 2: Classify your Research Project</a:t>
          </a:r>
        </a:p>
      </dgm:t>
    </dgm:pt>
    <dgm:pt modelId="{9A86533D-8D79-4F80-9B94-BDFF930032E4}" type="parTrans" cxnId="{E2279691-74A7-497A-8A9E-D3037A4EA8BA}">
      <dgm:prSet/>
      <dgm:spPr/>
    </dgm:pt>
    <dgm:pt modelId="{221FC5D7-CF76-451E-B636-4E4C0E82C1A2}" type="sibTrans" cxnId="{E2279691-74A7-497A-8A9E-D3037A4EA8BA}">
      <dgm:prSet/>
      <dgm:spPr/>
      <dgm:t>
        <a:bodyPr/>
        <a:lstStyle/>
        <a:p>
          <a:endParaRPr lang="en-US"/>
        </a:p>
      </dgm:t>
    </dgm:pt>
    <dgm:pt modelId="{517570A6-FB84-490E-A5B7-3BE3A3D2D5E1}">
      <dgm:prSet phldr="0"/>
      <dgm:spPr/>
      <dgm:t>
        <a:bodyPr/>
        <a:lstStyle/>
        <a:p>
          <a:pPr algn="l">
            <a:lnSpc>
              <a:spcPct val="90000"/>
            </a:lnSpc>
          </a:pPr>
          <a:r>
            <a:rPr lang="en-US" b="0" dirty="0">
              <a:latin typeface="Calibri"/>
              <a:ea typeface="Calibri"/>
              <a:cs typeface="Calibri"/>
            </a:rPr>
            <a:t>Step 3: Prepare your Application in Cayuse</a:t>
          </a:r>
        </a:p>
      </dgm:t>
    </dgm:pt>
    <dgm:pt modelId="{99CA7532-DBA4-430E-B431-E44CCDFDEE07}" type="parTrans" cxnId="{1002FD9A-520F-48C8-9EA2-F9409CE994A1}">
      <dgm:prSet/>
      <dgm:spPr/>
    </dgm:pt>
    <dgm:pt modelId="{976AEAB6-955B-46BC-82EC-DC055D5C16CF}" type="sibTrans" cxnId="{1002FD9A-520F-48C8-9EA2-F9409CE994A1}">
      <dgm:prSet/>
      <dgm:spPr/>
      <dgm:t>
        <a:bodyPr/>
        <a:lstStyle/>
        <a:p>
          <a:endParaRPr lang="en-US"/>
        </a:p>
      </dgm:t>
    </dgm:pt>
    <dgm:pt modelId="{20CB07ED-D7DA-4B32-BB35-EEB1C29CAE60}">
      <dgm:prSet phldr="0"/>
      <dgm:spPr/>
      <dgm:t>
        <a:bodyPr/>
        <a:lstStyle/>
        <a:p>
          <a:pPr algn="l">
            <a:lnSpc>
              <a:spcPct val="90000"/>
            </a:lnSpc>
          </a:pPr>
          <a:r>
            <a:rPr lang="en-US" b="0" dirty="0">
              <a:latin typeface="Calibri"/>
              <a:ea typeface="Calibri"/>
              <a:cs typeface="Calibri"/>
            </a:rPr>
            <a:t> Step 4: Submit and Certify in Cayuse</a:t>
          </a:r>
        </a:p>
      </dgm:t>
    </dgm:pt>
    <dgm:pt modelId="{8119C6BF-35FE-415E-B7DA-142D6FA52F3E}" type="parTrans" cxnId="{BF4766DF-F0BC-477D-88C9-FB90A78F087C}">
      <dgm:prSet/>
      <dgm:spPr/>
    </dgm:pt>
    <dgm:pt modelId="{259E0400-7EEC-4F13-8FAD-3D40E292B244}" type="sibTrans" cxnId="{BF4766DF-F0BC-477D-88C9-FB90A78F087C}">
      <dgm:prSet/>
      <dgm:spPr/>
      <dgm:t>
        <a:bodyPr/>
        <a:lstStyle/>
        <a:p>
          <a:endParaRPr lang="en-US"/>
        </a:p>
      </dgm:t>
    </dgm:pt>
    <dgm:pt modelId="{53F6AE6A-E307-49D4-857A-9AEB1851A580}" type="pres">
      <dgm:prSet presAssocID="{0E250D7C-C68B-4229-8177-53A75E53F215}" presName="Name0" presStyleCnt="0">
        <dgm:presLayoutVars>
          <dgm:dir/>
          <dgm:resizeHandles val="exact"/>
        </dgm:presLayoutVars>
      </dgm:prSet>
      <dgm:spPr/>
    </dgm:pt>
    <dgm:pt modelId="{F366EFD0-406A-477B-BF56-8EF80AC9FB1D}" type="pres">
      <dgm:prSet presAssocID="{E0B31528-F946-49C9-BADF-7AB4BF5A6A6E}" presName="node" presStyleLbl="node1" presStyleIdx="0" presStyleCnt="5">
        <dgm:presLayoutVars>
          <dgm:bulletEnabled val="1"/>
        </dgm:presLayoutVars>
      </dgm:prSet>
      <dgm:spPr/>
    </dgm:pt>
    <dgm:pt modelId="{B19C58A1-3F6E-4408-A39B-D800FB715D59}" type="pres">
      <dgm:prSet presAssocID="{06C7D3B6-DE00-46EA-BE78-BF0E38F295A5}" presName="sibTrans" presStyleCnt="0"/>
      <dgm:spPr/>
    </dgm:pt>
    <dgm:pt modelId="{F6A398B2-127D-4D77-B9A6-14A26829ADB8}" type="pres">
      <dgm:prSet presAssocID="{FCCAACC6-0619-4E5A-BB1D-7DDF6600CD48}" presName="node" presStyleLbl="node1" presStyleIdx="1" presStyleCnt="5">
        <dgm:presLayoutVars>
          <dgm:bulletEnabled val="1"/>
        </dgm:presLayoutVars>
      </dgm:prSet>
      <dgm:spPr/>
    </dgm:pt>
    <dgm:pt modelId="{64C2E67A-7C8A-4C2A-B2BC-3F83B78E592D}" type="pres">
      <dgm:prSet presAssocID="{221FC5D7-CF76-451E-B636-4E4C0E82C1A2}" presName="sibTrans" presStyleCnt="0"/>
      <dgm:spPr/>
    </dgm:pt>
    <dgm:pt modelId="{20F9646B-C3FD-41A7-9403-DF1CEA9B0527}" type="pres">
      <dgm:prSet presAssocID="{517570A6-FB84-490E-A5B7-3BE3A3D2D5E1}" presName="node" presStyleLbl="node1" presStyleIdx="2" presStyleCnt="5">
        <dgm:presLayoutVars>
          <dgm:bulletEnabled val="1"/>
        </dgm:presLayoutVars>
      </dgm:prSet>
      <dgm:spPr/>
    </dgm:pt>
    <dgm:pt modelId="{8D0D948B-6A5B-4088-89FF-64E90444BEAF}" type="pres">
      <dgm:prSet presAssocID="{976AEAB6-955B-46BC-82EC-DC055D5C16CF}" presName="sibTrans" presStyleCnt="0"/>
      <dgm:spPr/>
    </dgm:pt>
    <dgm:pt modelId="{5C6EC1CF-4691-481B-BE1C-CCAC3C1D0D3A}" type="pres">
      <dgm:prSet presAssocID="{20CB07ED-D7DA-4B32-BB35-EEB1C29CAE60}" presName="node" presStyleLbl="node1" presStyleIdx="3" presStyleCnt="5">
        <dgm:presLayoutVars>
          <dgm:bulletEnabled val="1"/>
        </dgm:presLayoutVars>
      </dgm:prSet>
      <dgm:spPr/>
    </dgm:pt>
    <dgm:pt modelId="{8CBD6BA9-4041-4A7B-8E8B-2A8835C9FB27}" type="pres">
      <dgm:prSet presAssocID="{259E0400-7EEC-4F13-8FAD-3D40E292B244}" presName="sibTrans" presStyleCnt="0"/>
      <dgm:spPr/>
    </dgm:pt>
    <dgm:pt modelId="{AE143E85-3874-4968-9DD7-653FD44CA446}" type="pres">
      <dgm:prSet presAssocID="{08CF16E3-EF6D-4BEC-A21B-336A245E98BA}" presName="node" presStyleLbl="node1" presStyleIdx="4" presStyleCnt="5">
        <dgm:presLayoutVars>
          <dgm:bulletEnabled val="1"/>
        </dgm:presLayoutVars>
      </dgm:prSet>
      <dgm:spPr/>
    </dgm:pt>
  </dgm:ptLst>
  <dgm:cxnLst>
    <dgm:cxn modelId="{3F623E1B-6B8B-4249-AABB-AE4D7C0718B9}" type="presOf" srcId="{E0B31528-F946-49C9-BADF-7AB4BF5A6A6E}" destId="{F366EFD0-406A-477B-BF56-8EF80AC9FB1D}" srcOrd="0" destOrd="0" presId="urn:microsoft.com/office/officeart/2005/8/layout/hList6"/>
    <dgm:cxn modelId="{BE2CC548-65AE-44CE-8516-CBBF6A11CBA7}" type="presOf" srcId="{08CF16E3-EF6D-4BEC-A21B-336A245E98BA}" destId="{AE143E85-3874-4968-9DD7-653FD44CA446}" srcOrd="0" destOrd="0" presId="urn:microsoft.com/office/officeart/2005/8/layout/hList6"/>
    <dgm:cxn modelId="{A8CF3349-FA60-46CD-A254-837475C6D86F}" type="presOf" srcId="{FCCAACC6-0619-4E5A-BB1D-7DDF6600CD48}" destId="{F6A398B2-127D-4D77-B9A6-14A26829ADB8}" srcOrd="0" destOrd="0" presId="urn:microsoft.com/office/officeart/2005/8/layout/hList6"/>
    <dgm:cxn modelId="{CC82C769-04B8-478D-82AE-FAC98B0623D2}" srcId="{0E250D7C-C68B-4229-8177-53A75E53F215}" destId="{E0B31528-F946-49C9-BADF-7AB4BF5A6A6E}" srcOrd="0" destOrd="0" parTransId="{CC2B3173-526D-4E1C-912A-60E12DFCE3CD}" sibTransId="{06C7D3B6-DE00-46EA-BE78-BF0E38F295A5}"/>
    <dgm:cxn modelId="{82ECE276-3911-48A3-B245-89B077C71E4E}" type="presOf" srcId="{517570A6-FB84-490E-A5B7-3BE3A3D2D5E1}" destId="{20F9646B-C3FD-41A7-9403-DF1CEA9B0527}" srcOrd="0" destOrd="0" presId="urn:microsoft.com/office/officeart/2005/8/layout/hList6"/>
    <dgm:cxn modelId="{E2279691-74A7-497A-8A9E-D3037A4EA8BA}" srcId="{0E250D7C-C68B-4229-8177-53A75E53F215}" destId="{FCCAACC6-0619-4E5A-BB1D-7DDF6600CD48}" srcOrd="1" destOrd="0" parTransId="{9A86533D-8D79-4F80-9B94-BDFF930032E4}" sibTransId="{221FC5D7-CF76-451E-B636-4E4C0E82C1A2}"/>
    <dgm:cxn modelId="{1002FD9A-520F-48C8-9EA2-F9409CE994A1}" srcId="{0E250D7C-C68B-4229-8177-53A75E53F215}" destId="{517570A6-FB84-490E-A5B7-3BE3A3D2D5E1}" srcOrd="2" destOrd="0" parTransId="{99CA7532-DBA4-430E-B431-E44CCDFDEE07}" sibTransId="{976AEAB6-955B-46BC-82EC-DC055D5C16CF}"/>
    <dgm:cxn modelId="{380E45B4-9851-4446-99B0-4AFDC086BFB7}" srcId="{0E250D7C-C68B-4229-8177-53A75E53F215}" destId="{08CF16E3-EF6D-4BEC-A21B-336A245E98BA}" srcOrd="4" destOrd="0" parTransId="{6550CB68-A999-4258-96D8-8EC9099AFCA9}" sibTransId="{5089B70F-97DE-4E98-A9DC-1840CF72D02E}"/>
    <dgm:cxn modelId="{6BA42AC5-6FFC-4C84-A2C8-AA2AA85E8F0E}" type="presOf" srcId="{20CB07ED-D7DA-4B32-BB35-EEB1C29CAE60}" destId="{5C6EC1CF-4691-481B-BE1C-CCAC3C1D0D3A}" srcOrd="0" destOrd="0" presId="urn:microsoft.com/office/officeart/2005/8/layout/hList6"/>
    <dgm:cxn modelId="{553EB2CF-335F-459A-9C3D-1DC1E0E92BE3}" type="presOf" srcId="{0E250D7C-C68B-4229-8177-53A75E53F215}" destId="{53F6AE6A-E307-49D4-857A-9AEB1851A580}" srcOrd="0" destOrd="0" presId="urn:microsoft.com/office/officeart/2005/8/layout/hList6"/>
    <dgm:cxn modelId="{BF4766DF-F0BC-477D-88C9-FB90A78F087C}" srcId="{0E250D7C-C68B-4229-8177-53A75E53F215}" destId="{20CB07ED-D7DA-4B32-BB35-EEB1C29CAE60}" srcOrd="3" destOrd="0" parTransId="{8119C6BF-35FE-415E-B7DA-142D6FA52F3E}" sibTransId="{259E0400-7EEC-4F13-8FAD-3D40E292B244}"/>
    <dgm:cxn modelId="{CE80AC01-20C2-42AC-BAE2-CF8CE3AF483D}" type="presParOf" srcId="{53F6AE6A-E307-49D4-857A-9AEB1851A580}" destId="{F366EFD0-406A-477B-BF56-8EF80AC9FB1D}" srcOrd="0" destOrd="0" presId="urn:microsoft.com/office/officeart/2005/8/layout/hList6"/>
    <dgm:cxn modelId="{EFE33D6B-C298-46BE-A536-A666FCFB8E50}" type="presParOf" srcId="{53F6AE6A-E307-49D4-857A-9AEB1851A580}" destId="{B19C58A1-3F6E-4408-A39B-D800FB715D59}" srcOrd="1" destOrd="0" presId="urn:microsoft.com/office/officeart/2005/8/layout/hList6"/>
    <dgm:cxn modelId="{5EA46B8C-F104-4636-A4AE-646E021A4B4D}" type="presParOf" srcId="{53F6AE6A-E307-49D4-857A-9AEB1851A580}" destId="{F6A398B2-127D-4D77-B9A6-14A26829ADB8}" srcOrd="2" destOrd="0" presId="urn:microsoft.com/office/officeart/2005/8/layout/hList6"/>
    <dgm:cxn modelId="{D261C7AD-3C7D-43A0-B5BE-664D953A9BB7}" type="presParOf" srcId="{53F6AE6A-E307-49D4-857A-9AEB1851A580}" destId="{64C2E67A-7C8A-4C2A-B2BC-3F83B78E592D}" srcOrd="3" destOrd="0" presId="urn:microsoft.com/office/officeart/2005/8/layout/hList6"/>
    <dgm:cxn modelId="{F1894FFF-8713-4722-9067-BB8C300C56BD}" type="presParOf" srcId="{53F6AE6A-E307-49D4-857A-9AEB1851A580}" destId="{20F9646B-C3FD-41A7-9403-DF1CEA9B0527}" srcOrd="4" destOrd="0" presId="urn:microsoft.com/office/officeart/2005/8/layout/hList6"/>
    <dgm:cxn modelId="{6A5FC613-671A-4D09-B880-0176AE46EA8F}" type="presParOf" srcId="{53F6AE6A-E307-49D4-857A-9AEB1851A580}" destId="{8D0D948B-6A5B-4088-89FF-64E90444BEAF}" srcOrd="5" destOrd="0" presId="urn:microsoft.com/office/officeart/2005/8/layout/hList6"/>
    <dgm:cxn modelId="{3DC6850E-C3C0-481E-B4B8-48F3D3C8DA01}" type="presParOf" srcId="{53F6AE6A-E307-49D4-857A-9AEB1851A580}" destId="{5C6EC1CF-4691-481B-BE1C-CCAC3C1D0D3A}" srcOrd="6" destOrd="0" presId="urn:microsoft.com/office/officeart/2005/8/layout/hList6"/>
    <dgm:cxn modelId="{55972A5C-7C6A-45F3-8B0A-91CDA8D61197}" type="presParOf" srcId="{53F6AE6A-E307-49D4-857A-9AEB1851A580}" destId="{8CBD6BA9-4041-4A7B-8E8B-2A8835C9FB27}" srcOrd="7" destOrd="0" presId="urn:microsoft.com/office/officeart/2005/8/layout/hList6"/>
    <dgm:cxn modelId="{9D82E8A5-0CCD-49F6-9C6B-388C56FED7C4}" type="presParOf" srcId="{53F6AE6A-E307-49D4-857A-9AEB1851A580}" destId="{AE143E85-3874-4968-9DD7-653FD44CA446}"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250D7C-C68B-4229-8177-53A75E53F215}" type="doc">
      <dgm:prSet loTypeId="urn:microsoft.com/office/officeart/2005/8/layout/hList6" loCatId="list" qsTypeId="urn:microsoft.com/office/officeart/2005/8/quickstyle/3d1" qsCatId="3D" csTypeId="urn:microsoft.com/office/officeart/2005/8/colors/colorful2" csCatId="colorful" phldr="1"/>
      <dgm:spPr/>
    </dgm:pt>
    <dgm:pt modelId="{08CF16E3-EF6D-4BEC-A21B-336A245E98BA}">
      <dgm:prSet phldrT="[Text]" phldr="0"/>
      <dgm:spPr/>
      <dgm:t>
        <a:bodyPr/>
        <a:lstStyle/>
        <a:p>
          <a:pPr algn="l" rtl="0">
            <a:lnSpc>
              <a:spcPct val="90000"/>
            </a:lnSpc>
          </a:pPr>
          <a:r>
            <a:rPr lang="en-US" b="0" dirty="0">
              <a:latin typeface="Calibri"/>
              <a:ea typeface="Calibri"/>
              <a:cs typeface="Calibri"/>
            </a:rPr>
            <a:t>Step 5: Monitor Status in Cayuse and WP Email </a:t>
          </a:r>
          <a:endParaRPr lang="en-US" b="0" dirty="0"/>
        </a:p>
      </dgm:t>
    </dgm:pt>
    <dgm:pt modelId="{6550CB68-A999-4258-96D8-8EC9099AFCA9}" type="parTrans" cxnId="{380E45B4-9851-4446-99B0-4AFDC086BFB7}">
      <dgm:prSet/>
      <dgm:spPr/>
    </dgm:pt>
    <dgm:pt modelId="{5089B70F-97DE-4E98-A9DC-1840CF72D02E}" type="sibTrans" cxnId="{380E45B4-9851-4446-99B0-4AFDC086BFB7}">
      <dgm:prSet/>
      <dgm:spPr/>
    </dgm:pt>
    <dgm:pt modelId="{E0B31528-F946-49C9-BADF-7AB4BF5A6A6E}">
      <dgm:prSet phldr="0"/>
      <dgm:spPr/>
      <dgm:t>
        <a:bodyPr/>
        <a:lstStyle/>
        <a:p>
          <a:pPr algn="l" rtl="0">
            <a:lnSpc>
              <a:spcPct val="90000"/>
            </a:lnSpc>
          </a:pPr>
          <a:r>
            <a:rPr lang="en-US" b="0" dirty="0">
              <a:latin typeface="Calibri"/>
              <a:ea typeface="Calibri"/>
              <a:cs typeface="Calibri"/>
            </a:rPr>
            <a:t>Step 1: Complete Training  </a:t>
          </a:r>
        </a:p>
      </dgm:t>
    </dgm:pt>
    <dgm:pt modelId="{CC2B3173-526D-4E1C-912A-60E12DFCE3CD}" type="parTrans" cxnId="{CC82C769-04B8-478D-82AE-FAC98B0623D2}">
      <dgm:prSet/>
      <dgm:spPr/>
    </dgm:pt>
    <dgm:pt modelId="{06C7D3B6-DE00-46EA-BE78-BF0E38F295A5}" type="sibTrans" cxnId="{CC82C769-04B8-478D-82AE-FAC98B0623D2}">
      <dgm:prSet/>
      <dgm:spPr/>
      <dgm:t>
        <a:bodyPr/>
        <a:lstStyle/>
        <a:p>
          <a:endParaRPr lang="en-US"/>
        </a:p>
      </dgm:t>
    </dgm:pt>
    <dgm:pt modelId="{FCCAACC6-0619-4E5A-BB1D-7DDF6600CD48}">
      <dgm:prSet phldr="0"/>
      <dgm:spPr/>
      <dgm:t>
        <a:bodyPr/>
        <a:lstStyle/>
        <a:p>
          <a:pPr algn="l">
            <a:lnSpc>
              <a:spcPct val="90000"/>
            </a:lnSpc>
          </a:pPr>
          <a:r>
            <a:rPr lang="en-US" b="1" u="none" dirty="0">
              <a:latin typeface="Calibri"/>
              <a:ea typeface="Calibri"/>
              <a:cs typeface="Calibri"/>
            </a:rPr>
            <a:t>Step 2: Classify your Research Project</a:t>
          </a:r>
        </a:p>
      </dgm:t>
    </dgm:pt>
    <dgm:pt modelId="{9A86533D-8D79-4F80-9B94-BDFF930032E4}" type="parTrans" cxnId="{E2279691-74A7-497A-8A9E-D3037A4EA8BA}">
      <dgm:prSet/>
      <dgm:spPr/>
    </dgm:pt>
    <dgm:pt modelId="{221FC5D7-CF76-451E-B636-4E4C0E82C1A2}" type="sibTrans" cxnId="{E2279691-74A7-497A-8A9E-D3037A4EA8BA}">
      <dgm:prSet/>
      <dgm:spPr/>
      <dgm:t>
        <a:bodyPr/>
        <a:lstStyle/>
        <a:p>
          <a:endParaRPr lang="en-US"/>
        </a:p>
      </dgm:t>
    </dgm:pt>
    <dgm:pt modelId="{517570A6-FB84-490E-A5B7-3BE3A3D2D5E1}">
      <dgm:prSet phldr="0"/>
      <dgm:spPr/>
      <dgm:t>
        <a:bodyPr/>
        <a:lstStyle/>
        <a:p>
          <a:pPr algn="l">
            <a:lnSpc>
              <a:spcPct val="90000"/>
            </a:lnSpc>
          </a:pPr>
          <a:r>
            <a:rPr lang="en-US" b="0" dirty="0">
              <a:latin typeface="Calibri"/>
              <a:ea typeface="Calibri"/>
              <a:cs typeface="Calibri"/>
            </a:rPr>
            <a:t>Step 3: Prepare your Application in Cayuse</a:t>
          </a:r>
        </a:p>
      </dgm:t>
    </dgm:pt>
    <dgm:pt modelId="{99CA7532-DBA4-430E-B431-E44CCDFDEE07}" type="parTrans" cxnId="{1002FD9A-520F-48C8-9EA2-F9409CE994A1}">
      <dgm:prSet/>
      <dgm:spPr/>
    </dgm:pt>
    <dgm:pt modelId="{976AEAB6-955B-46BC-82EC-DC055D5C16CF}" type="sibTrans" cxnId="{1002FD9A-520F-48C8-9EA2-F9409CE994A1}">
      <dgm:prSet/>
      <dgm:spPr/>
      <dgm:t>
        <a:bodyPr/>
        <a:lstStyle/>
        <a:p>
          <a:endParaRPr lang="en-US"/>
        </a:p>
      </dgm:t>
    </dgm:pt>
    <dgm:pt modelId="{20CB07ED-D7DA-4B32-BB35-EEB1C29CAE60}">
      <dgm:prSet phldr="0"/>
      <dgm:spPr/>
      <dgm:t>
        <a:bodyPr/>
        <a:lstStyle/>
        <a:p>
          <a:pPr algn="l">
            <a:lnSpc>
              <a:spcPct val="90000"/>
            </a:lnSpc>
          </a:pPr>
          <a:r>
            <a:rPr lang="en-US" b="0" dirty="0">
              <a:latin typeface="Calibri"/>
              <a:ea typeface="Calibri"/>
              <a:cs typeface="Calibri"/>
            </a:rPr>
            <a:t> Step 4: Submit and Certify in Cayuse</a:t>
          </a:r>
        </a:p>
      </dgm:t>
    </dgm:pt>
    <dgm:pt modelId="{8119C6BF-35FE-415E-B7DA-142D6FA52F3E}" type="parTrans" cxnId="{BF4766DF-F0BC-477D-88C9-FB90A78F087C}">
      <dgm:prSet/>
      <dgm:spPr/>
    </dgm:pt>
    <dgm:pt modelId="{259E0400-7EEC-4F13-8FAD-3D40E292B244}" type="sibTrans" cxnId="{BF4766DF-F0BC-477D-88C9-FB90A78F087C}">
      <dgm:prSet/>
      <dgm:spPr/>
      <dgm:t>
        <a:bodyPr/>
        <a:lstStyle/>
        <a:p>
          <a:endParaRPr lang="en-US"/>
        </a:p>
      </dgm:t>
    </dgm:pt>
    <dgm:pt modelId="{53F6AE6A-E307-49D4-857A-9AEB1851A580}" type="pres">
      <dgm:prSet presAssocID="{0E250D7C-C68B-4229-8177-53A75E53F215}" presName="Name0" presStyleCnt="0">
        <dgm:presLayoutVars>
          <dgm:dir/>
          <dgm:resizeHandles val="exact"/>
        </dgm:presLayoutVars>
      </dgm:prSet>
      <dgm:spPr/>
    </dgm:pt>
    <dgm:pt modelId="{F366EFD0-406A-477B-BF56-8EF80AC9FB1D}" type="pres">
      <dgm:prSet presAssocID="{E0B31528-F946-49C9-BADF-7AB4BF5A6A6E}" presName="node" presStyleLbl="node1" presStyleIdx="0" presStyleCnt="5">
        <dgm:presLayoutVars>
          <dgm:bulletEnabled val="1"/>
        </dgm:presLayoutVars>
      </dgm:prSet>
      <dgm:spPr/>
    </dgm:pt>
    <dgm:pt modelId="{B19C58A1-3F6E-4408-A39B-D800FB715D59}" type="pres">
      <dgm:prSet presAssocID="{06C7D3B6-DE00-46EA-BE78-BF0E38F295A5}" presName="sibTrans" presStyleCnt="0"/>
      <dgm:spPr/>
    </dgm:pt>
    <dgm:pt modelId="{F6A398B2-127D-4D77-B9A6-14A26829ADB8}" type="pres">
      <dgm:prSet presAssocID="{FCCAACC6-0619-4E5A-BB1D-7DDF6600CD48}" presName="node" presStyleLbl="node1" presStyleIdx="1" presStyleCnt="5">
        <dgm:presLayoutVars>
          <dgm:bulletEnabled val="1"/>
        </dgm:presLayoutVars>
      </dgm:prSet>
      <dgm:spPr/>
    </dgm:pt>
    <dgm:pt modelId="{64C2E67A-7C8A-4C2A-B2BC-3F83B78E592D}" type="pres">
      <dgm:prSet presAssocID="{221FC5D7-CF76-451E-B636-4E4C0E82C1A2}" presName="sibTrans" presStyleCnt="0"/>
      <dgm:spPr/>
    </dgm:pt>
    <dgm:pt modelId="{20F9646B-C3FD-41A7-9403-DF1CEA9B0527}" type="pres">
      <dgm:prSet presAssocID="{517570A6-FB84-490E-A5B7-3BE3A3D2D5E1}" presName="node" presStyleLbl="node1" presStyleIdx="2" presStyleCnt="5">
        <dgm:presLayoutVars>
          <dgm:bulletEnabled val="1"/>
        </dgm:presLayoutVars>
      </dgm:prSet>
      <dgm:spPr/>
    </dgm:pt>
    <dgm:pt modelId="{8D0D948B-6A5B-4088-89FF-64E90444BEAF}" type="pres">
      <dgm:prSet presAssocID="{976AEAB6-955B-46BC-82EC-DC055D5C16CF}" presName="sibTrans" presStyleCnt="0"/>
      <dgm:spPr/>
    </dgm:pt>
    <dgm:pt modelId="{5C6EC1CF-4691-481B-BE1C-CCAC3C1D0D3A}" type="pres">
      <dgm:prSet presAssocID="{20CB07ED-D7DA-4B32-BB35-EEB1C29CAE60}" presName="node" presStyleLbl="node1" presStyleIdx="3" presStyleCnt="5">
        <dgm:presLayoutVars>
          <dgm:bulletEnabled val="1"/>
        </dgm:presLayoutVars>
      </dgm:prSet>
      <dgm:spPr/>
    </dgm:pt>
    <dgm:pt modelId="{8CBD6BA9-4041-4A7B-8E8B-2A8835C9FB27}" type="pres">
      <dgm:prSet presAssocID="{259E0400-7EEC-4F13-8FAD-3D40E292B244}" presName="sibTrans" presStyleCnt="0"/>
      <dgm:spPr/>
    </dgm:pt>
    <dgm:pt modelId="{AE143E85-3874-4968-9DD7-653FD44CA446}" type="pres">
      <dgm:prSet presAssocID="{08CF16E3-EF6D-4BEC-A21B-336A245E98BA}" presName="node" presStyleLbl="node1" presStyleIdx="4" presStyleCnt="5">
        <dgm:presLayoutVars>
          <dgm:bulletEnabled val="1"/>
        </dgm:presLayoutVars>
      </dgm:prSet>
      <dgm:spPr/>
    </dgm:pt>
  </dgm:ptLst>
  <dgm:cxnLst>
    <dgm:cxn modelId="{3F623E1B-6B8B-4249-AABB-AE4D7C0718B9}" type="presOf" srcId="{E0B31528-F946-49C9-BADF-7AB4BF5A6A6E}" destId="{F366EFD0-406A-477B-BF56-8EF80AC9FB1D}" srcOrd="0" destOrd="0" presId="urn:microsoft.com/office/officeart/2005/8/layout/hList6"/>
    <dgm:cxn modelId="{BE2CC548-65AE-44CE-8516-CBBF6A11CBA7}" type="presOf" srcId="{08CF16E3-EF6D-4BEC-A21B-336A245E98BA}" destId="{AE143E85-3874-4968-9DD7-653FD44CA446}" srcOrd="0" destOrd="0" presId="urn:microsoft.com/office/officeart/2005/8/layout/hList6"/>
    <dgm:cxn modelId="{A8CF3349-FA60-46CD-A254-837475C6D86F}" type="presOf" srcId="{FCCAACC6-0619-4E5A-BB1D-7DDF6600CD48}" destId="{F6A398B2-127D-4D77-B9A6-14A26829ADB8}" srcOrd="0" destOrd="0" presId="urn:microsoft.com/office/officeart/2005/8/layout/hList6"/>
    <dgm:cxn modelId="{CC82C769-04B8-478D-82AE-FAC98B0623D2}" srcId="{0E250D7C-C68B-4229-8177-53A75E53F215}" destId="{E0B31528-F946-49C9-BADF-7AB4BF5A6A6E}" srcOrd="0" destOrd="0" parTransId="{CC2B3173-526D-4E1C-912A-60E12DFCE3CD}" sibTransId="{06C7D3B6-DE00-46EA-BE78-BF0E38F295A5}"/>
    <dgm:cxn modelId="{82ECE276-3911-48A3-B245-89B077C71E4E}" type="presOf" srcId="{517570A6-FB84-490E-A5B7-3BE3A3D2D5E1}" destId="{20F9646B-C3FD-41A7-9403-DF1CEA9B0527}" srcOrd="0" destOrd="0" presId="urn:microsoft.com/office/officeart/2005/8/layout/hList6"/>
    <dgm:cxn modelId="{E2279691-74A7-497A-8A9E-D3037A4EA8BA}" srcId="{0E250D7C-C68B-4229-8177-53A75E53F215}" destId="{FCCAACC6-0619-4E5A-BB1D-7DDF6600CD48}" srcOrd="1" destOrd="0" parTransId="{9A86533D-8D79-4F80-9B94-BDFF930032E4}" sibTransId="{221FC5D7-CF76-451E-B636-4E4C0E82C1A2}"/>
    <dgm:cxn modelId="{1002FD9A-520F-48C8-9EA2-F9409CE994A1}" srcId="{0E250D7C-C68B-4229-8177-53A75E53F215}" destId="{517570A6-FB84-490E-A5B7-3BE3A3D2D5E1}" srcOrd="2" destOrd="0" parTransId="{99CA7532-DBA4-430E-B431-E44CCDFDEE07}" sibTransId="{976AEAB6-955B-46BC-82EC-DC055D5C16CF}"/>
    <dgm:cxn modelId="{380E45B4-9851-4446-99B0-4AFDC086BFB7}" srcId="{0E250D7C-C68B-4229-8177-53A75E53F215}" destId="{08CF16E3-EF6D-4BEC-A21B-336A245E98BA}" srcOrd="4" destOrd="0" parTransId="{6550CB68-A999-4258-96D8-8EC9099AFCA9}" sibTransId="{5089B70F-97DE-4E98-A9DC-1840CF72D02E}"/>
    <dgm:cxn modelId="{6BA42AC5-6FFC-4C84-A2C8-AA2AA85E8F0E}" type="presOf" srcId="{20CB07ED-D7DA-4B32-BB35-EEB1C29CAE60}" destId="{5C6EC1CF-4691-481B-BE1C-CCAC3C1D0D3A}" srcOrd="0" destOrd="0" presId="urn:microsoft.com/office/officeart/2005/8/layout/hList6"/>
    <dgm:cxn modelId="{553EB2CF-335F-459A-9C3D-1DC1E0E92BE3}" type="presOf" srcId="{0E250D7C-C68B-4229-8177-53A75E53F215}" destId="{53F6AE6A-E307-49D4-857A-9AEB1851A580}" srcOrd="0" destOrd="0" presId="urn:microsoft.com/office/officeart/2005/8/layout/hList6"/>
    <dgm:cxn modelId="{BF4766DF-F0BC-477D-88C9-FB90A78F087C}" srcId="{0E250D7C-C68B-4229-8177-53A75E53F215}" destId="{20CB07ED-D7DA-4B32-BB35-EEB1C29CAE60}" srcOrd="3" destOrd="0" parTransId="{8119C6BF-35FE-415E-B7DA-142D6FA52F3E}" sibTransId="{259E0400-7EEC-4F13-8FAD-3D40E292B244}"/>
    <dgm:cxn modelId="{CE80AC01-20C2-42AC-BAE2-CF8CE3AF483D}" type="presParOf" srcId="{53F6AE6A-E307-49D4-857A-9AEB1851A580}" destId="{F366EFD0-406A-477B-BF56-8EF80AC9FB1D}" srcOrd="0" destOrd="0" presId="urn:microsoft.com/office/officeart/2005/8/layout/hList6"/>
    <dgm:cxn modelId="{EFE33D6B-C298-46BE-A536-A666FCFB8E50}" type="presParOf" srcId="{53F6AE6A-E307-49D4-857A-9AEB1851A580}" destId="{B19C58A1-3F6E-4408-A39B-D800FB715D59}" srcOrd="1" destOrd="0" presId="urn:microsoft.com/office/officeart/2005/8/layout/hList6"/>
    <dgm:cxn modelId="{5EA46B8C-F104-4636-A4AE-646E021A4B4D}" type="presParOf" srcId="{53F6AE6A-E307-49D4-857A-9AEB1851A580}" destId="{F6A398B2-127D-4D77-B9A6-14A26829ADB8}" srcOrd="2" destOrd="0" presId="urn:microsoft.com/office/officeart/2005/8/layout/hList6"/>
    <dgm:cxn modelId="{D261C7AD-3C7D-43A0-B5BE-664D953A9BB7}" type="presParOf" srcId="{53F6AE6A-E307-49D4-857A-9AEB1851A580}" destId="{64C2E67A-7C8A-4C2A-B2BC-3F83B78E592D}" srcOrd="3" destOrd="0" presId="urn:microsoft.com/office/officeart/2005/8/layout/hList6"/>
    <dgm:cxn modelId="{F1894FFF-8713-4722-9067-BB8C300C56BD}" type="presParOf" srcId="{53F6AE6A-E307-49D4-857A-9AEB1851A580}" destId="{20F9646B-C3FD-41A7-9403-DF1CEA9B0527}" srcOrd="4" destOrd="0" presId="urn:microsoft.com/office/officeart/2005/8/layout/hList6"/>
    <dgm:cxn modelId="{6A5FC613-671A-4D09-B880-0176AE46EA8F}" type="presParOf" srcId="{53F6AE6A-E307-49D4-857A-9AEB1851A580}" destId="{8D0D948B-6A5B-4088-89FF-64E90444BEAF}" srcOrd="5" destOrd="0" presId="urn:microsoft.com/office/officeart/2005/8/layout/hList6"/>
    <dgm:cxn modelId="{3DC6850E-C3C0-481E-B4B8-48F3D3C8DA01}" type="presParOf" srcId="{53F6AE6A-E307-49D4-857A-9AEB1851A580}" destId="{5C6EC1CF-4691-481B-BE1C-CCAC3C1D0D3A}" srcOrd="6" destOrd="0" presId="urn:microsoft.com/office/officeart/2005/8/layout/hList6"/>
    <dgm:cxn modelId="{55972A5C-7C6A-45F3-8B0A-91CDA8D61197}" type="presParOf" srcId="{53F6AE6A-E307-49D4-857A-9AEB1851A580}" destId="{8CBD6BA9-4041-4A7B-8E8B-2A8835C9FB27}" srcOrd="7" destOrd="0" presId="urn:microsoft.com/office/officeart/2005/8/layout/hList6"/>
    <dgm:cxn modelId="{9D82E8A5-0CCD-49F6-9C6B-388C56FED7C4}" type="presParOf" srcId="{53F6AE6A-E307-49D4-857A-9AEB1851A580}" destId="{AE143E85-3874-4968-9DD7-653FD44CA446}"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250D7C-C68B-4229-8177-53A75E53F215}" type="doc">
      <dgm:prSet loTypeId="urn:microsoft.com/office/officeart/2005/8/layout/hList6" loCatId="list" qsTypeId="urn:microsoft.com/office/officeart/2005/8/quickstyle/3d1" qsCatId="3D" csTypeId="urn:microsoft.com/office/officeart/2005/8/colors/colorful2" csCatId="colorful" phldr="1"/>
      <dgm:spPr/>
    </dgm:pt>
    <dgm:pt modelId="{08CF16E3-EF6D-4BEC-A21B-336A245E98BA}">
      <dgm:prSet phldrT="[Text]" phldr="0"/>
      <dgm:spPr/>
      <dgm:t>
        <a:bodyPr/>
        <a:lstStyle/>
        <a:p>
          <a:pPr algn="l" rtl="0">
            <a:lnSpc>
              <a:spcPct val="90000"/>
            </a:lnSpc>
          </a:pPr>
          <a:r>
            <a:rPr lang="en-US" b="0" dirty="0">
              <a:latin typeface="Calibri"/>
              <a:ea typeface="Calibri"/>
              <a:cs typeface="Calibri"/>
            </a:rPr>
            <a:t>Step 5: Monitor Status in Cayuse and WP Email </a:t>
          </a:r>
          <a:endParaRPr lang="en-US" b="0" dirty="0"/>
        </a:p>
      </dgm:t>
    </dgm:pt>
    <dgm:pt modelId="{6550CB68-A999-4258-96D8-8EC9099AFCA9}" type="parTrans" cxnId="{380E45B4-9851-4446-99B0-4AFDC086BFB7}">
      <dgm:prSet/>
      <dgm:spPr/>
    </dgm:pt>
    <dgm:pt modelId="{5089B70F-97DE-4E98-A9DC-1840CF72D02E}" type="sibTrans" cxnId="{380E45B4-9851-4446-99B0-4AFDC086BFB7}">
      <dgm:prSet/>
      <dgm:spPr/>
    </dgm:pt>
    <dgm:pt modelId="{E0B31528-F946-49C9-BADF-7AB4BF5A6A6E}">
      <dgm:prSet phldr="0"/>
      <dgm:spPr/>
      <dgm:t>
        <a:bodyPr/>
        <a:lstStyle/>
        <a:p>
          <a:pPr algn="l" rtl="0">
            <a:lnSpc>
              <a:spcPct val="90000"/>
            </a:lnSpc>
          </a:pPr>
          <a:r>
            <a:rPr lang="en-US" b="0" dirty="0">
              <a:latin typeface="Calibri"/>
              <a:ea typeface="Calibri"/>
              <a:cs typeface="Calibri"/>
            </a:rPr>
            <a:t>Step 1: Complete Training  </a:t>
          </a:r>
        </a:p>
      </dgm:t>
    </dgm:pt>
    <dgm:pt modelId="{CC2B3173-526D-4E1C-912A-60E12DFCE3CD}" type="parTrans" cxnId="{CC82C769-04B8-478D-82AE-FAC98B0623D2}">
      <dgm:prSet/>
      <dgm:spPr/>
    </dgm:pt>
    <dgm:pt modelId="{06C7D3B6-DE00-46EA-BE78-BF0E38F295A5}" type="sibTrans" cxnId="{CC82C769-04B8-478D-82AE-FAC98B0623D2}">
      <dgm:prSet/>
      <dgm:spPr/>
      <dgm:t>
        <a:bodyPr/>
        <a:lstStyle/>
        <a:p>
          <a:endParaRPr lang="en-US"/>
        </a:p>
      </dgm:t>
    </dgm:pt>
    <dgm:pt modelId="{FCCAACC6-0619-4E5A-BB1D-7DDF6600CD48}">
      <dgm:prSet phldr="0"/>
      <dgm:spPr/>
      <dgm:t>
        <a:bodyPr/>
        <a:lstStyle/>
        <a:p>
          <a:pPr algn="l">
            <a:lnSpc>
              <a:spcPct val="90000"/>
            </a:lnSpc>
          </a:pPr>
          <a:r>
            <a:rPr lang="en-US" b="0" dirty="0">
              <a:latin typeface="Calibri"/>
              <a:ea typeface="Calibri"/>
              <a:cs typeface="Calibri"/>
            </a:rPr>
            <a:t>Step 2: Classify your Research Project</a:t>
          </a:r>
        </a:p>
      </dgm:t>
    </dgm:pt>
    <dgm:pt modelId="{9A86533D-8D79-4F80-9B94-BDFF930032E4}" type="parTrans" cxnId="{E2279691-74A7-497A-8A9E-D3037A4EA8BA}">
      <dgm:prSet/>
      <dgm:spPr/>
    </dgm:pt>
    <dgm:pt modelId="{221FC5D7-CF76-451E-B636-4E4C0E82C1A2}" type="sibTrans" cxnId="{E2279691-74A7-497A-8A9E-D3037A4EA8BA}">
      <dgm:prSet/>
      <dgm:spPr/>
      <dgm:t>
        <a:bodyPr/>
        <a:lstStyle/>
        <a:p>
          <a:endParaRPr lang="en-US"/>
        </a:p>
      </dgm:t>
    </dgm:pt>
    <dgm:pt modelId="{517570A6-FB84-490E-A5B7-3BE3A3D2D5E1}">
      <dgm:prSet phldr="0"/>
      <dgm:spPr/>
      <dgm:t>
        <a:bodyPr/>
        <a:lstStyle/>
        <a:p>
          <a:pPr algn="l">
            <a:lnSpc>
              <a:spcPct val="90000"/>
            </a:lnSpc>
          </a:pPr>
          <a:r>
            <a:rPr lang="en-US" b="1" dirty="0">
              <a:latin typeface="Calibri"/>
              <a:ea typeface="Calibri"/>
              <a:cs typeface="Calibri"/>
            </a:rPr>
            <a:t>Step 3: Prepare your Application in Cayuse</a:t>
          </a:r>
        </a:p>
      </dgm:t>
    </dgm:pt>
    <dgm:pt modelId="{99CA7532-DBA4-430E-B431-E44CCDFDEE07}" type="parTrans" cxnId="{1002FD9A-520F-48C8-9EA2-F9409CE994A1}">
      <dgm:prSet/>
      <dgm:spPr/>
    </dgm:pt>
    <dgm:pt modelId="{976AEAB6-955B-46BC-82EC-DC055D5C16CF}" type="sibTrans" cxnId="{1002FD9A-520F-48C8-9EA2-F9409CE994A1}">
      <dgm:prSet/>
      <dgm:spPr/>
      <dgm:t>
        <a:bodyPr/>
        <a:lstStyle/>
        <a:p>
          <a:endParaRPr lang="en-US"/>
        </a:p>
      </dgm:t>
    </dgm:pt>
    <dgm:pt modelId="{20CB07ED-D7DA-4B32-BB35-EEB1C29CAE60}">
      <dgm:prSet phldr="0"/>
      <dgm:spPr/>
      <dgm:t>
        <a:bodyPr/>
        <a:lstStyle/>
        <a:p>
          <a:pPr algn="l">
            <a:lnSpc>
              <a:spcPct val="90000"/>
            </a:lnSpc>
          </a:pPr>
          <a:r>
            <a:rPr lang="en-US" b="0" dirty="0">
              <a:latin typeface="Calibri"/>
              <a:ea typeface="Calibri"/>
              <a:cs typeface="Calibri"/>
            </a:rPr>
            <a:t> Step 4: Submit and Certify in Cayuse</a:t>
          </a:r>
        </a:p>
      </dgm:t>
    </dgm:pt>
    <dgm:pt modelId="{8119C6BF-35FE-415E-B7DA-142D6FA52F3E}" type="parTrans" cxnId="{BF4766DF-F0BC-477D-88C9-FB90A78F087C}">
      <dgm:prSet/>
      <dgm:spPr/>
    </dgm:pt>
    <dgm:pt modelId="{259E0400-7EEC-4F13-8FAD-3D40E292B244}" type="sibTrans" cxnId="{BF4766DF-F0BC-477D-88C9-FB90A78F087C}">
      <dgm:prSet/>
      <dgm:spPr/>
      <dgm:t>
        <a:bodyPr/>
        <a:lstStyle/>
        <a:p>
          <a:endParaRPr lang="en-US"/>
        </a:p>
      </dgm:t>
    </dgm:pt>
    <dgm:pt modelId="{53F6AE6A-E307-49D4-857A-9AEB1851A580}" type="pres">
      <dgm:prSet presAssocID="{0E250D7C-C68B-4229-8177-53A75E53F215}" presName="Name0" presStyleCnt="0">
        <dgm:presLayoutVars>
          <dgm:dir/>
          <dgm:resizeHandles val="exact"/>
        </dgm:presLayoutVars>
      </dgm:prSet>
      <dgm:spPr/>
    </dgm:pt>
    <dgm:pt modelId="{F366EFD0-406A-477B-BF56-8EF80AC9FB1D}" type="pres">
      <dgm:prSet presAssocID="{E0B31528-F946-49C9-BADF-7AB4BF5A6A6E}" presName="node" presStyleLbl="node1" presStyleIdx="0" presStyleCnt="5">
        <dgm:presLayoutVars>
          <dgm:bulletEnabled val="1"/>
        </dgm:presLayoutVars>
      </dgm:prSet>
      <dgm:spPr/>
    </dgm:pt>
    <dgm:pt modelId="{B19C58A1-3F6E-4408-A39B-D800FB715D59}" type="pres">
      <dgm:prSet presAssocID="{06C7D3B6-DE00-46EA-BE78-BF0E38F295A5}" presName="sibTrans" presStyleCnt="0"/>
      <dgm:spPr/>
    </dgm:pt>
    <dgm:pt modelId="{F6A398B2-127D-4D77-B9A6-14A26829ADB8}" type="pres">
      <dgm:prSet presAssocID="{FCCAACC6-0619-4E5A-BB1D-7DDF6600CD48}" presName="node" presStyleLbl="node1" presStyleIdx="1" presStyleCnt="5">
        <dgm:presLayoutVars>
          <dgm:bulletEnabled val="1"/>
        </dgm:presLayoutVars>
      </dgm:prSet>
      <dgm:spPr/>
    </dgm:pt>
    <dgm:pt modelId="{64C2E67A-7C8A-4C2A-B2BC-3F83B78E592D}" type="pres">
      <dgm:prSet presAssocID="{221FC5D7-CF76-451E-B636-4E4C0E82C1A2}" presName="sibTrans" presStyleCnt="0"/>
      <dgm:spPr/>
    </dgm:pt>
    <dgm:pt modelId="{20F9646B-C3FD-41A7-9403-DF1CEA9B0527}" type="pres">
      <dgm:prSet presAssocID="{517570A6-FB84-490E-A5B7-3BE3A3D2D5E1}" presName="node" presStyleLbl="node1" presStyleIdx="2" presStyleCnt="5">
        <dgm:presLayoutVars>
          <dgm:bulletEnabled val="1"/>
        </dgm:presLayoutVars>
      </dgm:prSet>
      <dgm:spPr/>
    </dgm:pt>
    <dgm:pt modelId="{8D0D948B-6A5B-4088-89FF-64E90444BEAF}" type="pres">
      <dgm:prSet presAssocID="{976AEAB6-955B-46BC-82EC-DC055D5C16CF}" presName="sibTrans" presStyleCnt="0"/>
      <dgm:spPr/>
    </dgm:pt>
    <dgm:pt modelId="{5C6EC1CF-4691-481B-BE1C-CCAC3C1D0D3A}" type="pres">
      <dgm:prSet presAssocID="{20CB07ED-D7DA-4B32-BB35-EEB1C29CAE60}" presName="node" presStyleLbl="node1" presStyleIdx="3" presStyleCnt="5">
        <dgm:presLayoutVars>
          <dgm:bulletEnabled val="1"/>
        </dgm:presLayoutVars>
      </dgm:prSet>
      <dgm:spPr/>
    </dgm:pt>
    <dgm:pt modelId="{8CBD6BA9-4041-4A7B-8E8B-2A8835C9FB27}" type="pres">
      <dgm:prSet presAssocID="{259E0400-7EEC-4F13-8FAD-3D40E292B244}" presName="sibTrans" presStyleCnt="0"/>
      <dgm:spPr/>
    </dgm:pt>
    <dgm:pt modelId="{AE143E85-3874-4968-9DD7-653FD44CA446}" type="pres">
      <dgm:prSet presAssocID="{08CF16E3-EF6D-4BEC-A21B-336A245E98BA}" presName="node" presStyleLbl="node1" presStyleIdx="4" presStyleCnt="5">
        <dgm:presLayoutVars>
          <dgm:bulletEnabled val="1"/>
        </dgm:presLayoutVars>
      </dgm:prSet>
      <dgm:spPr/>
    </dgm:pt>
  </dgm:ptLst>
  <dgm:cxnLst>
    <dgm:cxn modelId="{3F623E1B-6B8B-4249-AABB-AE4D7C0718B9}" type="presOf" srcId="{E0B31528-F946-49C9-BADF-7AB4BF5A6A6E}" destId="{F366EFD0-406A-477B-BF56-8EF80AC9FB1D}" srcOrd="0" destOrd="0" presId="urn:microsoft.com/office/officeart/2005/8/layout/hList6"/>
    <dgm:cxn modelId="{BE2CC548-65AE-44CE-8516-CBBF6A11CBA7}" type="presOf" srcId="{08CF16E3-EF6D-4BEC-A21B-336A245E98BA}" destId="{AE143E85-3874-4968-9DD7-653FD44CA446}" srcOrd="0" destOrd="0" presId="urn:microsoft.com/office/officeart/2005/8/layout/hList6"/>
    <dgm:cxn modelId="{A8CF3349-FA60-46CD-A254-837475C6D86F}" type="presOf" srcId="{FCCAACC6-0619-4E5A-BB1D-7DDF6600CD48}" destId="{F6A398B2-127D-4D77-B9A6-14A26829ADB8}" srcOrd="0" destOrd="0" presId="urn:microsoft.com/office/officeart/2005/8/layout/hList6"/>
    <dgm:cxn modelId="{CC82C769-04B8-478D-82AE-FAC98B0623D2}" srcId="{0E250D7C-C68B-4229-8177-53A75E53F215}" destId="{E0B31528-F946-49C9-BADF-7AB4BF5A6A6E}" srcOrd="0" destOrd="0" parTransId="{CC2B3173-526D-4E1C-912A-60E12DFCE3CD}" sibTransId="{06C7D3B6-DE00-46EA-BE78-BF0E38F295A5}"/>
    <dgm:cxn modelId="{82ECE276-3911-48A3-B245-89B077C71E4E}" type="presOf" srcId="{517570A6-FB84-490E-A5B7-3BE3A3D2D5E1}" destId="{20F9646B-C3FD-41A7-9403-DF1CEA9B0527}" srcOrd="0" destOrd="0" presId="urn:microsoft.com/office/officeart/2005/8/layout/hList6"/>
    <dgm:cxn modelId="{E2279691-74A7-497A-8A9E-D3037A4EA8BA}" srcId="{0E250D7C-C68B-4229-8177-53A75E53F215}" destId="{FCCAACC6-0619-4E5A-BB1D-7DDF6600CD48}" srcOrd="1" destOrd="0" parTransId="{9A86533D-8D79-4F80-9B94-BDFF930032E4}" sibTransId="{221FC5D7-CF76-451E-B636-4E4C0E82C1A2}"/>
    <dgm:cxn modelId="{1002FD9A-520F-48C8-9EA2-F9409CE994A1}" srcId="{0E250D7C-C68B-4229-8177-53A75E53F215}" destId="{517570A6-FB84-490E-A5B7-3BE3A3D2D5E1}" srcOrd="2" destOrd="0" parTransId="{99CA7532-DBA4-430E-B431-E44CCDFDEE07}" sibTransId="{976AEAB6-955B-46BC-82EC-DC055D5C16CF}"/>
    <dgm:cxn modelId="{380E45B4-9851-4446-99B0-4AFDC086BFB7}" srcId="{0E250D7C-C68B-4229-8177-53A75E53F215}" destId="{08CF16E3-EF6D-4BEC-A21B-336A245E98BA}" srcOrd="4" destOrd="0" parTransId="{6550CB68-A999-4258-96D8-8EC9099AFCA9}" sibTransId="{5089B70F-97DE-4E98-A9DC-1840CF72D02E}"/>
    <dgm:cxn modelId="{6BA42AC5-6FFC-4C84-A2C8-AA2AA85E8F0E}" type="presOf" srcId="{20CB07ED-D7DA-4B32-BB35-EEB1C29CAE60}" destId="{5C6EC1CF-4691-481B-BE1C-CCAC3C1D0D3A}" srcOrd="0" destOrd="0" presId="urn:microsoft.com/office/officeart/2005/8/layout/hList6"/>
    <dgm:cxn modelId="{553EB2CF-335F-459A-9C3D-1DC1E0E92BE3}" type="presOf" srcId="{0E250D7C-C68B-4229-8177-53A75E53F215}" destId="{53F6AE6A-E307-49D4-857A-9AEB1851A580}" srcOrd="0" destOrd="0" presId="urn:microsoft.com/office/officeart/2005/8/layout/hList6"/>
    <dgm:cxn modelId="{BF4766DF-F0BC-477D-88C9-FB90A78F087C}" srcId="{0E250D7C-C68B-4229-8177-53A75E53F215}" destId="{20CB07ED-D7DA-4B32-BB35-EEB1C29CAE60}" srcOrd="3" destOrd="0" parTransId="{8119C6BF-35FE-415E-B7DA-142D6FA52F3E}" sibTransId="{259E0400-7EEC-4F13-8FAD-3D40E292B244}"/>
    <dgm:cxn modelId="{CE80AC01-20C2-42AC-BAE2-CF8CE3AF483D}" type="presParOf" srcId="{53F6AE6A-E307-49D4-857A-9AEB1851A580}" destId="{F366EFD0-406A-477B-BF56-8EF80AC9FB1D}" srcOrd="0" destOrd="0" presId="urn:microsoft.com/office/officeart/2005/8/layout/hList6"/>
    <dgm:cxn modelId="{EFE33D6B-C298-46BE-A536-A666FCFB8E50}" type="presParOf" srcId="{53F6AE6A-E307-49D4-857A-9AEB1851A580}" destId="{B19C58A1-3F6E-4408-A39B-D800FB715D59}" srcOrd="1" destOrd="0" presId="urn:microsoft.com/office/officeart/2005/8/layout/hList6"/>
    <dgm:cxn modelId="{5EA46B8C-F104-4636-A4AE-646E021A4B4D}" type="presParOf" srcId="{53F6AE6A-E307-49D4-857A-9AEB1851A580}" destId="{F6A398B2-127D-4D77-B9A6-14A26829ADB8}" srcOrd="2" destOrd="0" presId="urn:microsoft.com/office/officeart/2005/8/layout/hList6"/>
    <dgm:cxn modelId="{D261C7AD-3C7D-43A0-B5BE-664D953A9BB7}" type="presParOf" srcId="{53F6AE6A-E307-49D4-857A-9AEB1851A580}" destId="{64C2E67A-7C8A-4C2A-B2BC-3F83B78E592D}" srcOrd="3" destOrd="0" presId="urn:microsoft.com/office/officeart/2005/8/layout/hList6"/>
    <dgm:cxn modelId="{F1894FFF-8713-4722-9067-BB8C300C56BD}" type="presParOf" srcId="{53F6AE6A-E307-49D4-857A-9AEB1851A580}" destId="{20F9646B-C3FD-41A7-9403-DF1CEA9B0527}" srcOrd="4" destOrd="0" presId="urn:microsoft.com/office/officeart/2005/8/layout/hList6"/>
    <dgm:cxn modelId="{6A5FC613-671A-4D09-B880-0176AE46EA8F}" type="presParOf" srcId="{53F6AE6A-E307-49D4-857A-9AEB1851A580}" destId="{8D0D948B-6A5B-4088-89FF-64E90444BEAF}" srcOrd="5" destOrd="0" presId="urn:microsoft.com/office/officeart/2005/8/layout/hList6"/>
    <dgm:cxn modelId="{3DC6850E-C3C0-481E-B4B8-48F3D3C8DA01}" type="presParOf" srcId="{53F6AE6A-E307-49D4-857A-9AEB1851A580}" destId="{5C6EC1CF-4691-481B-BE1C-CCAC3C1D0D3A}" srcOrd="6" destOrd="0" presId="urn:microsoft.com/office/officeart/2005/8/layout/hList6"/>
    <dgm:cxn modelId="{55972A5C-7C6A-45F3-8B0A-91CDA8D61197}" type="presParOf" srcId="{53F6AE6A-E307-49D4-857A-9AEB1851A580}" destId="{8CBD6BA9-4041-4A7B-8E8B-2A8835C9FB27}" srcOrd="7" destOrd="0" presId="urn:microsoft.com/office/officeart/2005/8/layout/hList6"/>
    <dgm:cxn modelId="{9D82E8A5-0CCD-49F6-9C6B-388C56FED7C4}" type="presParOf" srcId="{53F6AE6A-E307-49D4-857A-9AEB1851A580}" destId="{AE143E85-3874-4968-9DD7-653FD44CA446}"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45E867-39C4-4D1D-AD06-7780C983CDE2}"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AE804625-09B2-4793-B08C-1ABA3683C2F0}">
      <dgm:prSet phldrT="[Text]" phldr="0"/>
      <dgm:spPr/>
      <dgm:t>
        <a:bodyPr/>
        <a:lstStyle/>
        <a:p>
          <a:pPr rtl="0"/>
          <a:r>
            <a:rPr lang="en-US">
              <a:latin typeface="Calibri Light" panose="020F0302020204030204"/>
            </a:rPr>
            <a:t>Writen/Signed Infomred Cosent</a:t>
          </a:r>
          <a:endParaRPr lang="en-US" dirty="0"/>
        </a:p>
      </dgm:t>
    </dgm:pt>
    <dgm:pt modelId="{8E011746-3475-4374-AACA-5CAF5689AB42}" type="parTrans" cxnId="{D3BCB768-08BA-4AE1-BA88-4F4C86FD250E}">
      <dgm:prSet/>
      <dgm:spPr/>
      <dgm:t>
        <a:bodyPr/>
        <a:lstStyle/>
        <a:p>
          <a:endParaRPr lang="en-US"/>
        </a:p>
      </dgm:t>
    </dgm:pt>
    <dgm:pt modelId="{9F2E07D0-665C-49F3-862B-6A5825409D01}" type="sibTrans" cxnId="{D3BCB768-08BA-4AE1-BA88-4F4C86FD250E}">
      <dgm:prSet/>
      <dgm:spPr/>
      <dgm:t>
        <a:bodyPr/>
        <a:lstStyle/>
        <a:p>
          <a:endParaRPr lang="en-US"/>
        </a:p>
      </dgm:t>
    </dgm:pt>
    <dgm:pt modelId="{B2945732-0743-4637-9341-90BC61BEFC79}">
      <dgm:prSet phldrT="[Text]" phldr="0"/>
      <dgm:spPr/>
      <dgm:t>
        <a:bodyPr/>
        <a:lstStyle/>
        <a:p>
          <a:pPr rtl="0"/>
          <a:r>
            <a:rPr lang="en-US" dirty="0">
              <a:latin typeface="Calibri Light" panose="020F0302020204030204"/>
            </a:rPr>
            <a:t>Alteration infomred consent</a:t>
          </a:r>
          <a:endParaRPr lang="en-US" dirty="0"/>
        </a:p>
      </dgm:t>
    </dgm:pt>
    <dgm:pt modelId="{C3588B4A-931B-4BAC-9CED-E12C0ECE695D}" type="parTrans" cxnId="{4AD926E0-1B22-4786-9F3C-BC799AE4FE2F}">
      <dgm:prSet/>
      <dgm:spPr/>
      <dgm:t>
        <a:bodyPr/>
        <a:lstStyle/>
        <a:p>
          <a:endParaRPr lang="en-US"/>
        </a:p>
      </dgm:t>
    </dgm:pt>
    <dgm:pt modelId="{5F3B33D6-99F6-4C6C-97BE-9CFD1D36DE83}" type="sibTrans" cxnId="{4AD926E0-1B22-4786-9F3C-BC799AE4FE2F}">
      <dgm:prSet/>
      <dgm:spPr/>
      <dgm:t>
        <a:bodyPr/>
        <a:lstStyle/>
        <a:p>
          <a:endParaRPr lang="en-US"/>
        </a:p>
      </dgm:t>
    </dgm:pt>
    <dgm:pt modelId="{1DA0DFE1-BD72-4ED2-936B-AE43384B0ED1}">
      <dgm:prSet phldr="0"/>
      <dgm:spPr/>
      <dgm:t>
        <a:bodyPr/>
        <a:lstStyle/>
        <a:p>
          <a:pPr rtl="0"/>
          <a:r>
            <a:rPr lang="en-US" dirty="0">
              <a:latin typeface="Calibri Light" panose="020F0302020204030204"/>
            </a:rPr>
            <a:t>Waiver of Signed Informed Consent</a:t>
          </a:r>
        </a:p>
      </dgm:t>
    </dgm:pt>
    <dgm:pt modelId="{7F1A6362-88EE-4410-9CAB-98A15E9338C7}" type="parTrans" cxnId="{58E095AA-963A-4BFB-AD72-2DCC7F9CC882}">
      <dgm:prSet/>
      <dgm:spPr/>
    </dgm:pt>
    <dgm:pt modelId="{1922DE11-1B32-46AD-914B-5C1212F73449}" type="sibTrans" cxnId="{58E095AA-963A-4BFB-AD72-2DCC7F9CC882}">
      <dgm:prSet/>
      <dgm:spPr/>
    </dgm:pt>
    <dgm:pt modelId="{5402C432-E284-4716-8E29-E2FD1089BC13}">
      <dgm:prSet phldr="0"/>
      <dgm:spPr/>
      <dgm:t>
        <a:bodyPr/>
        <a:lstStyle/>
        <a:p>
          <a:pPr rtl="0"/>
          <a:r>
            <a:rPr lang="en-US" dirty="0">
              <a:latin typeface="Calibri Light" panose="020F0302020204030204"/>
            </a:rPr>
            <a:t>Waiver of Consent</a:t>
          </a:r>
        </a:p>
      </dgm:t>
    </dgm:pt>
    <dgm:pt modelId="{45403359-2FD6-493A-B29E-A78961C77E3E}" type="parTrans" cxnId="{B889902F-B3E4-4C30-BAE2-4577103BBD36}">
      <dgm:prSet/>
      <dgm:spPr/>
    </dgm:pt>
    <dgm:pt modelId="{06B544D7-B4E2-4865-AB1D-FD5B87461465}" type="sibTrans" cxnId="{B889902F-B3E4-4C30-BAE2-4577103BBD36}">
      <dgm:prSet/>
      <dgm:spPr/>
    </dgm:pt>
    <dgm:pt modelId="{4C2F49DE-841D-462F-BAAD-65CA640060AB}">
      <dgm:prSet phldr="0"/>
      <dgm:spPr/>
      <dgm:t>
        <a:bodyPr/>
        <a:lstStyle/>
        <a:p>
          <a:pPr rtl="0"/>
          <a:r>
            <a:rPr lang="en-US" dirty="0">
              <a:latin typeface="Calibri Light" panose="020F0302020204030204"/>
            </a:rPr>
            <a:t>Participatn will not provide informed conent.</a:t>
          </a:r>
        </a:p>
      </dgm:t>
    </dgm:pt>
    <dgm:pt modelId="{9C32740E-F1C3-4247-B726-AFB1C70D02C3}" type="parTrans" cxnId="{A79B2E8C-AA70-4C18-86A3-D23365926A3B}">
      <dgm:prSet/>
      <dgm:spPr/>
    </dgm:pt>
    <dgm:pt modelId="{EEAAE05B-F678-483A-8F9B-64114599F63D}" type="sibTrans" cxnId="{A79B2E8C-AA70-4C18-86A3-D23365926A3B}">
      <dgm:prSet/>
      <dgm:spPr/>
    </dgm:pt>
    <dgm:pt modelId="{CE95B519-120F-48DA-9279-DEE377211B95}">
      <dgm:prSet phldr="0"/>
      <dgm:spPr/>
      <dgm:t>
        <a:bodyPr/>
        <a:lstStyle/>
        <a:p>
          <a:pPr rtl="0"/>
          <a:r>
            <a:rPr lang="en-US" dirty="0">
              <a:latin typeface="Calibri"/>
              <a:ea typeface="Calibri"/>
              <a:cs typeface="Calibri"/>
            </a:rPr>
            <a:t>Participant will not be asked to provide sign an informed consent form </a:t>
          </a:r>
        </a:p>
      </dgm:t>
    </dgm:pt>
    <dgm:pt modelId="{D5356E32-3229-4F99-B44C-BA9D924D787D}" type="parTrans" cxnId="{25F878B0-D5D0-4B43-B125-2A9288FF5DC5}">
      <dgm:prSet/>
      <dgm:spPr/>
    </dgm:pt>
    <dgm:pt modelId="{7643C956-3571-4725-AA7B-8AF5A74E0AC9}" type="sibTrans" cxnId="{25F878B0-D5D0-4B43-B125-2A9288FF5DC5}">
      <dgm:prSet/>
      <dgm:spPr/>
    </dgm:pt>
    <dgm:pt modelId="{70655596-6072-4790-900C-28C377E2ABE5}">
      <dgm:prSet phldr="0"/>
      <dgm:spPr/>
      <dgm:t>
        <a:bodyPr/>
        <a:lstStyle/>
        <a:p>
          <a:pPr rtl="0"/>
          <a:r>
            <a:rPr lang="en-US" dirty="0">
              <a:latin typeface="Calibri Light" panose="020F0302020204030204"/>
            </a:rPr>
            <a:t>Participant will nto be given any infomred consent materials.</a:t>
          </a:r>
        </a:p>
      </dgm:t>
    </dgm:pt>
    <dgm:pt modelId="{B3367F97-CDC0-479E-939A-3022B65817AC}" type="parTrans" cxnId="{71EC0A90-7006-4935-A01D-C3220A4245E2}">
      <dgm:prSet/>
      <dgm:spPr/>
    </dgm:pt>
    <dgm:pt modelId="{74712CE2-1B2B-40CB-AB13-AA0CB530AAB9}" type="sibTrans" cxnId="{71EC0A90-7006-4935-A01D-C3220A4245E2}">
      <dgm:prSet/>
      <dgm:spPr/>
    </dgm:pt>
    <dgm:pt modelId="{EF829707-61E4-4223-8316-D06896501F2E}">
      <dgm:prSet phldr="0"/>
      <dgm:spPr/>
      <dgm:t>
        <a:bodyPr/>
        <a:lstStyle/>
        <a:p>
          <a:pPr rtl="0"/>
          <a:r>
            <a:rPr lang="en-US" dirty="0">
              <a:latin typeface="Aptos"/>
            </a:rPr>
            <a:t>Participants will sign </a:t>
          </a:r>
          <a:r>
            <a:rPr lang="en-US" dirty="0">
              <a:latin typeface="Calibri"/>
              <a:ea typeface="Calibri"/>
              <a:cs typeface="Calibri"/>
            </a:rPr>
            <a:t>and receive a copy of the</a:t>
          </a:r>
          <a:r>
            <a:rPr lang="en-US" dirty="0">
              <a:latin typeface="Aptos"/>
            </a:rPr>
            <a:t> consent document, but one or more of the basic required elements of consent will be altered or waived</a:t>
          </a:r>
          <a:endParaRPr lang="en-US" dirty="0">
            <a:latin typeface="Calibri Light" panose="020F0302020204030204"/>
          </a:endParaRPr>
        </a:p>
      </dgm:t>
    </dgm:pt>
    <dgm:pt modelId="{99489EA2-F62F-473E-B8BE-FAEB0DA5D4CC}" type="parTrans" cxnId="{9A5234EF-5448-407A-A5DA-832818DC42CE}">
      <dgm:prSet/>
      <dgm:spPr/>
    </dgm:pt>
    <dgm:pt modelId="{8610398B-8DD3-48A4-90E7-8A7E22E9F2CF}" type="sibTrans" cxnId="{9A5234EF-5448-407A-A5DA-832818DC42CE}">
      <dgm:prSet/>
      <dgm:spPr/>
    </dgm:pt>
    <dgm:pt modelId="{E32182B8-0266-4A6F-A694-BD3F2F8EE0D9}">
      <dgm:prSet phldr="0"/>
      <dgm:spPr/>
      <dgm:t>
        <a:bodyPr/>
        <a:lstStyle/>
        <a:p>
          <a:pPr rtl="0"/>
          <a:r>
            <a:rPr lang="en-US" dirty="0">
              <a:latin typeface="Aptos"/>
            </a:rPr>
            <a:t>Participants will sign and receive a copy of the the informed consent document which includes all required consent elements</a:t>
          </a:r>
          <a:endParaRPr lang="en-US" dirty="0">
            <a:latin typeface="Calibri Light" panose="020F0302020204030204"/>
          </a:endParaRPr>
        </a:p>
      </dgm:t>
    </dgm:pt>
    <dgm:pt modelId="{4F325C65-6742-4763-92F2-F26FE751FB49}" type="parTrans" cxnId="{5AD396B2-B2D6-4BDC-B973-D1669DFBD5DC}">
      <dgm:prSet/>
      <dgm:spPr/>
    </dgm:pt>
    <dgm:pt modelId="{95DBB228-AE26-4F7D-9BAE-305C2597106B}" type="sibTrans" cxnId="{5AD396B2-B2D6-4BDC-B973-D1669DFBD5DC}">
      <dgm:prSet/>
      <dgm:spPr/>
    </dgm:pt>
    <dgm:pt modelId="{E87F98D7-7B49-4D53-AD95-CF5EC10FD223}">
      <dgm:prSet phldr="0"/>
      <dgm:spPr/>
      <dgm:t>
        <a:bodyPr/>
        <a:lstStyle/>
        <a:p>
          <a:r>
            <a:rPr lang="en-US" dirty="0">
              <a:latin typeface="Aptos"/>
              <a:ea typeface="Calibri"/>
              <a:cs typeface="Calibri"/>
            </a:rPr>
            <a:t>Copy of informed consent document without the signature sections will be provided to participant,</a:t>
          </a:r>
          <a:endParaRPr lang="en-US" dirty="0"/>
        </a:p>
      </dgm:t>
    </dgm:pt>
    <dgm:pt modelId="{6CD936EB-D9E3-4E27-829A-0867855BD585}" type="parTrans" cxnId="{0181959C-6BA4-441A-A145-0D3F4F11DDAA}">
      <dgm:prSet/>
      <dgm:spPr/>
    </dgm:pt>
    <dgm:pt modelId="{D43B6019-E7C3-4A99-8A88-1A307D3B2344}" type="sibTrans" cxnId="{0181959C-6BA4-441A-A145-0D3F4F11DDAA}">
      <dgm:prSet/>
      <dgm:spPr/>
    </dgm:pt>
    <dgm:pt modelId="{3331BB57-6763-471B-9B59-27F0037B090A}" type="pres">
      <dgm:prSet presAssocID="{9945E867-39C4-4D1D-AD06-7780C983CDE2}" presName="diagram" presStyleCnt="0">
        <dgm:presLayoutVars>
          <dgm:dir/>
          <dgm:resizeHandles val="exact"/>
        </dgm:presLayoutVars>
      </dgm:prSet>
      <dgm:spPr/>
    </dgm:pt>
    <dgm:pt modelId="{D4A5957D-D018-425F-BADE-2A5A20FB60AA}" type="pres">
      <dgm:prSet presAssocID="{AE804625-09B2-4793-B08C-1ABA3683C2F0}" presName="node" presStyleLbl="node1" presStyleIdx="0" presStyleCnt="4">
        <dgm:presLayoutVars>
          <dgm:bulletEnabled val="1"/>
        </dgm:presLayoutVars>
      </dgm:prSet>
      <dgm:spPr/>
    </dgm:pt>
    <dgm:pt modelId="{AA540ABB-0915-48A7-90FF-1A5DBDA4FF6F}" type="pres">
      <dgm:prSet presAssocID="{9F2E07D0-665C-49F3-862B-6A5825409D01}" presName="sibTrans" presStyleCnt="0"/>
      <dgm:spPr/>
    </dgm:pt>
    <dgm:pt modelId="{1F8432E5-0FA9-4C94-86D5-2B560FA09830}" type="pres">
      <dgm:prSet presAssocID="{B2945732-0743-4637-9341-90BC61BEFC79}" presName="node" presStyleLbl="node1" presStyleIdx="1" presStyleCnt="4">
        <dgm:presLayoutVars>
          <dgm:bulletEnabled val="1"/>
        </dgm:presLayoutVars>
      </dgm:prSet>
      <dgm:spPr/>
    </dgm:pt>
    <dgm:pt modelId="{C527EA9E-DC1D-4F22-BC98-B46427922CDC}" type="pres">
      <dgm:prSet presAssocID="{5F3B33D6-99F6-4C6C-97BE-9CFD1D36DE83}" presName="sibTrans" presStyleCnt="0"/>
      <dgm:spPr/>
    </dgm:pt>
    <dgm:pt modelId="{9339E01A-D388-4524-93F4-19B58CB3F9C9}" type="pres">
      <dgm:prSet presAssocID="{1DA0DFE1-BD72-4ED2-936B-AE43384B0ED1}" presName="node" presStyleLbl="node1" presStyleIdx="2" presStyleCnt="4">
        <dgm:presLayoutVars>
          <dgm:bulletEnabled val="1"/>
        </dgm:presLayoutVars>
      </dgm:prSet>
      <dgm:spPr/>
    </dgm:pt>
    <dgm:pt modelId="{07FC6B50-4ED6-42DA-9A41-29E74195D3B1}" type="pres">
      <dgm:prSet presAssocID="{1922DE11-1B32-46AD-914B-5C1212F73449}" presName="sibTrans" presStyleCnt="0"/>
      <dgm:spPr/>
    </dgm:pt>
    <dgm:pt modelId="{61B7B195-6B96-4324-B855-018570312278}" type="pres">
      <dgm:prSet presAssocID="{5402C432-E284-4716-8E29-E2FD1089BC13}" presName="node" presStyleLbl="node1" presStyleIdx="3" presStyleCnt="4">
        <dgm:presLayoutVars>
          <dgm:bulletEnabled val="1"/>
        </dgm:presLayoutVars>
      </dgm:prSet>
      <dgm:spPr/>
    </dgm:pt>
  </dgm:ptLst>
  <dgm:cxnLst>
    <dgm:cxn modelId="{C69D5B1C-4717-48FC-A6ED-408022977659}" type="presOf" srcId="{EF829707-61E4-4223-8316-D06896501F2E}" destId="{1F8432E5-0FA9-4C94-86D5-2B560FA09830}" srcOrd="0" destOrd="1" presId="urn:microsoft.com/office/officeart/2005/8/layout/default"/>
    <dgm:cxn modelId="{D25AA32B-E3CF-45D5-952C-37B093235027}" type="presOf" srcId="{B2945732-0743-4637-9341-90BC61BEFC79}" destId="{1F8432E5-0FA9-4C94-86D5-2B560FA09830}" srcOrd="0" destOrd="0" presId="urn:microsoft.com/office/officeart/2005/8/layout/default"/>
    <dgm:cxn modelId="{B889902F-B3E4-4C30-BAE2-4577103BBD36}" srcId="{9945E867-39C4-4D1D-AD06-7780C983CDE2}" destId="{5402C432-E284-4716-8E29-E2FD1089BC13}" srcOrd="3" destOrd="0" parTransId="{45403359-2FD6-493A-B29E-A78961C77E3E}" sibTransId="{06B544D7-B4E2-4865-AB1D-FD5B87461465}"/>
    <dgm:cxn modelId="{3F3DB63B-E7E9-46AF-B88C-A54409B91981}" type="presOf" srcId="{70655596-6072-4790-900C-28C377E2ABE5}" destId="{61B7B195-6B96-4324-B855-018570312278}" srcOrd="0" destOrd="2" presId="urn:microsoft.com/office/officeart/2005/8/layout/default"/>
    <dgm:cxn modelId="{E324445D-BFC5-4B78-8A38-D30F84F538C9}" type="presOf" srcId="{AE804625-09B2-4793-B08C-1ABA3683C2F0}" destId="{D4A5957D-D018-425F-BADE-2A5A20FB60AA}" srcOrd="0" destOrd="0" presId="urn:microsoft.com/office/officeart/2005/8/layout/default"/>
    <dgm:cxn modelId="{D3BCB768-08BA-4AE1-BA88-4F4C86FD250E}" srcId="{9945E867-39C4-4D1D-AD06-7780C983CDE2}" destId="{AE804625-09B2-4793-B08C-1ABA3683C2F0}" srcOrd="0" destOrd="0" parTransId="{8E011746-3475-4374-AACA-5CAF5689AB42}" sibTransId="{9F2E07D0-665C-49F3-862B-6A5825409D01}"/>
    <dgm:cxn modelId="{8828D44D-8F93-459F-8445-DA8D8F5EC7B6}" type="presOf" srcId="{9945E867-39C4-4D1D-AD06-7780C983CDE2}" destId="{3331BB57-6763-471B-9B59-27F0037B090A}" srcOrd="0" destOrd="0" presId="urn:microsoft.com/office/officeart/2005/8/layout/default"/>
    <dgm:cxn modelId="{71FA2272-52D9-4C7E-82A5-F802421E29D3}" type="presOf" srcId="{E32182B8-0266-4A6F-A694-BD3F2F8EE0D9}" destId="{D4A5957D-D018-425F-BADE-2A5A20FB60AA}" srcOrd="0" destOrd="1" presId="urn:microsoft.com/office/officeart/2005/8/layout/default"/>
    <dgm:cxn modelId="{CFE36178-707A-4592-A2FF-345A93D4A7FE}" type="presOf" srcId="{1DA0DFE1-BD72-4ED2-936B-AE43384B0ED1}" destId="{9339E01A-D388-4524-93F4-19B58CB3F9C9}" srcOrd="0" destOrd="0" presId="urn:microsoft.com/office/officeart/2005/8/layout/default"/>
    <dgm:cxn modelId="{A79B2E8C-AA70-4C18-86A3-D23365926A3B}" srcId="{5402C432-E284-4716-8E29-E2FD1089BC13}" destId="{4C2F49DE-841D-462F-BAAD-65CA640060AB}" srcOrd="0" destOrd="0" parTransId="{9C32740E-F1C3-4247-B726-AFB1C70D02C3}" sibTransId="{EEAAE05B-F678-483A-8F9B-64114599F63D}"/>
    <dgm:cxn modelId="{71EC0A90-7006-4935-A01D-C3220A4245E2}" srcId="{5402C432-E284-4716-8E29-E2FD1089BC13}" destId="{70655596-6072-4790-900C-28C377E2ABE5}" srcOrd="1" destOrd="0" parTransId="{B3367F97-CDC0-479E-939A-3022B65817AC}" sibTransId="{74712CE2-1B2B-40CB-AB13-AA0CB530AAB9}"/>
    <dgm:cxn modelId="{0181959C-6BA4-441A-A145-0D3F4F11DDAA}" srcId="{1DA0DFE1-BD72-4ED2-936B-AE43384B0ED1}" destId="{E87F98D7-7B49-4D53-AD95-CF5EC10FD223}" srcOrd="1" destOrd="0" parTransId="{6CD936EB-D9E3-4E27-829A-0867855BD585}" sibTransId="{D43B6019-E7C3-4A99-8A88-1A307D3B2344}"/>
    <dgm:cxn modelId="{58E095AA-963A-4BFB-AD72-2DCC7F9CC882}" srcId="{9945E867-39C4-4D1D-AD06-7780C983CDE2}" destId="{1DA0DFE1-BD72-4ED2-936B-AE43384B0ED1}" srcOrd="2" destOrd="0" parTransId="{7F1A6362-88EE-4410-9CAB-98A15E9338C7}" sibTransId="{1922DE11-1B32-46AD-914B-5C1212F73449}"/>
    <dgm:cxn modelId="{25F878B0-D5D0-4B43-B125-2A9288FF5DC5}" srcId="{1DA0DFE1-BD72-4ED2-936B-AE43384B0ED1}" destId="{CE95B519-120F-48DA-9279-DEE377211B95}" srcOrd="0" destOrd="0" parTransId="{D5356E32-3229-4F99-B44C-BA9D924D787D}" sibTransId="{7643C956-3571-4725-AA7B-8AF5A74E0AC9}"/>
    <dgm:cxn modelId="{5AD396B2-B2D6-4BDC-B973-D1669DFBD5DC}" srcId="{AE804625-09B2-4793-B08C-1ABA3683C2F0}" destId="{E32182B8-0266-4A6F-A694-BD3F2F8EE0D9}" srcOrd="0" destOrd="0" parTransId="{4F325C65-6742-4763-92F2-F26FE751FB49}" sibTransId="{95DBB228-AE26-4F7D-9BAE-305C2597106B}"/>
    <dgm:cxn modelId="{029FF0BB-286E-4558-8F27-4AC070AB2360}" type="presOf" srcId="{4C2F49DE-841D-462F-BAAD-65CA640060AB}" destId="{61B7B195-6B96-4324-B855-018570312278}" srcOrd="0" destOrd="1" presId="urn:microsoft.com/office/officeart/2005/8/layout/default"/>
    <dgm:cxn modelId="{5678CDBD-EAA6-4FC3-8A6D-CAF09AC34D85}" type="presOf" srcId="{CE95B519-120F-48DA-9279-DEE377211B95}" destId="{9339E01A-D388-4524-93F4-19B58CB3F9C9}" srcOrd="0" destOrd="1" presId="urn:microsoft.com/office/officeart/2005/8/layout/default"/>
    <dgm:cxn modelId="{31C5FBCF-B613-4B27-90CE-33EFDAC62FF0}" type="presOf" srcId="{5402C432-E284-4716-8E29-E2FD1089BC13}" destId="{61B7B195-6B96-4324-B855-018570312278}" srcOrd="0" destOrd="0" presId="urn:microsoft.com/office/officeart/2005/8/layout/default"/>
    <dgm:cxn modelId="{4AD926E0-1B22-4786-9F3C-BC799AE4FE2F}" srcId="{9945E867-39C4-4D1D-AD06-7780C983CDE2}" destId="{B2945732-0743-4637-9341-90BC61BEFC79}" srcOrd="1" destOrd="0" parTransId="{C3588B4A-931B-4BAC-9CED-E12C0ECE695D}" sibTransId="{5F3B33D6-99F6-4C6C-97BE-9CFD1D36DE83}"/>
    <dgm:cxn modelId="{9A5234EF-5448-407A-A5DA-832818DC42CE}" srcId="{B2945732-0743-4637-9341-90BC61BEFC79}" destId="{EF829707-61E4-4223-8316-D06896501F2E}" srcOrd="0" destOrd="0" parTransId="{99489EA2-F62F-473E-B8BE-FAEB0DA5D4CC}" sibTransId="{8610398B-8DD3-48A4-90E7-8A7E22E9F2CF}"/>
    <dgm:cxn modelId="{0395F1F3-3B53-4DDC-B55C-EE95563902C8}" type="presOf" srcId="{E87F98D7-7B49-4D53-AD95-CF5EC10FD223}" destId="{9339E01A-D388-4524-93F4-19B58CB3F9C9}" srcOrd="0" destOrd="2" presId="urn:microsoft.com/office/officeart/2005/8/layout/default"/>
    <dgm:cxn modelId="{C493AA9A-9831-4150-9363-11DAEFE8F540}" type="presParOf" srcId="{3331BB57-6763-471B-9B59-27F0037B090A}" destId="{D4A5957D-D018-425F-BADE-2A5A20FB60AA}" srcOrd="0" destOrd="0" presId="urn:microsoft.com/office/officeart/2005/8/layout/default"/>
    <dgm:cxn modelId="{6A2BE5A6-F344-4873-A7B7-C354F410DBEC}" type="presParOf" srcId="{3331BB57-6763-471B-9B59-27F0037B090A}" destId="{AA540ABB-0915-48A7-90FF-1A5DBDA4FF6F}" srcOrd="1" destOrd="0" presId="urn:microsoft.com/office/officeart/2005/8/layout/default"/>
    <dgm:cxn modelId="{60465263-6483-4D3F-BC4C-36030506F92F}" type="presParOf" srcId="{3331BB57-6763-471B-9B59-27F0037B090A}" destId="{1F8432E5-0FA9-4C94-86D5-2B560FA09830}" srcOrd="2" destOrd="0" presId="urn:microsoft.com/office/officeart/2005/8/layout/default"/>
    <dgm:cxn modelId="{281D81C1-41F7-4C18-9E8F-2C7A7C124DC2}" type="presParOf" srcId="{3331BB57-6763-471B-9B59-27F0037B090A}" destId="{C527EA9E-DC1D-4F22-BC98-B46427922CDC}" srcOrd="3" destOrd="0" presId="urn:microsoft.com/office/officeart/2005/8/layout/default"/>
    <dgm:cxn modelId="{AF4F1DA4-8648-46B5-ADD5-D0016BD9569E}" type="presParOf" srcId="{3331BB57-6763-471B-9B59-27F0037B090A}" destId="{9339E01A-D388-4524-93F4-19B58CB3F9C9}" srcOrd="4" destOrd="0" presId="urn:microsoft.com/office/officeart/2005/8/layout/default"/>
    <dgm:cxn modelId="{2187F48E-F36B-4DAD-80AE-439952F1F667}" type="presParOf" srcId="{3331BB57-6763-471B-9B59-27F0037B090A}" destId="{07FC6B50-4ED6-42DA-9A41-29E74195D3B1}" srcOrd="5" destOrd="0" presId="urn:microsoft.com/office/officeart/2005/8/layout/default"/>
    <dgm:cxn modelId="{A41759BA-65F5-4879-B5F1-B8DC32D55637}" type="presParOf" srcId="{3331BB57-6763-471B-9B59-27F0037B090A}" destId="{61B7B195-6B96-4324-B855-018570312278}"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87FCAF-EB80-4484-8675-1800526C090C}" type="doc">
      <dgm:prSet loTypeId="urn:microsoft.com/office/officeart/2005/8/layout/chevron1" loCatId="process" qsTypeId="urn:microsoft.com/office/officeart/2005/8/quickstyle/simple2" qsCatId="simple" csTypeId="urn:microsoft.com/office/officeart/2005/8/colors/accent2_2" csCatId="accent2" phldr="1"/>
      <dgm:spPr/>
      <dgm:t>
        <a:bodyPr/>
        <a:lstStyle/>
        <a:p>
          <a:endParaRPr lang="en-US"/>
        </a:p>
      </dgm:t>
    </dgm:pt>
    <dgm:pt modelId="{1126FEBB-E03D-4CF8-B4E0-F85B83BDBFF8}">
      <dgm:prSet phldrT="[Text]" phldr="0"/>
      <dgm:spPr/>
      <dgm:t>
        <a:bodyPr/>
        <a:lstStyle/>
        <a:p>
          <a:pPr rtl="0"/>
          <a:r>
            <a:rPr lang="en-US" dirty="0">
              <a:latin typeface="Avenir Next LT Pro"/>
            </a:rPr>
            <a:t>In Draft</a:t>
          </a:r>
          <a:endParaRPr lang="en-US" dirty="0"/>
        </a:p>
      </dgm:t>
    </dgm:pt>
    <dgm:pt modelId="{DE5A870F-5D95-43CB-A732-A3917D40BE4F}" type="parTrans" cxnId="{6883AAAB-69D7-4A1B-90A8-2612C75C422A}">
      <dgm:prSet/>
      <dgm:spPr/>
      <dgm:t>
        <a:bodyPr/>
        <a:lstStyle/>
        <a:p>
          <a:endParaRPr lang="en-US"/>
        </a:p>
      </dgm:t>
    </dgm:pt>
    <dgm:pt modelId="{5B17A332-CEF3-470D-AA02-277967755343}" type="sibTrans" cxnId="{6883AAAB-69D7-4A1B-90A8-2612C75C422A}">
      <dgm:prSet/>
      <dgm:spPr/>
      <dgm:t>
        <a:bodyPr/>
        <a:lstStyle/>
        <a:p>
          <a:endParaRPr lang="en-US"/>
        </a:p>
      </dgm:t>
    </dgm:pt>
    <dgm:pt modelId="{45E6A257-995D-4543-925C-954464FC9B42}">
      <dgm:prSet phldrT="[Text]" phldr="0"/>
      <dgm:spPr/>
      <dgm:t>
        <a:bodyPr/>
        <a:lstStyle/>
        <a:p>
          <a:pPr rtl="0"/>
          <a:r>
            <a:rPr lang="en-US" dirty="0">
              <a:latin typeface="Avenir Next LT Pro"/>
            </a:rPr>
            <a:t>PI must complete all elements the initial form</a:t>
          </a:r>
          <a:endParaRPr lang="en-US" dirty="0"/>
        </a:p>
      </dgm:t>
    </dgm:pt>
    <dgm:pt modelId="{76D693A1-7931-4AAD-B0F5-A58D0FB9DD6D}" type="parTrans" cxnId="{F11E02B3-7A35-41BC-9325-0E6583A84347}">
      <dgm:prSet/>
      <dgm:spPr/>
      <dgm:t>
        <a:bodyPr/>
        <a:lstStyle/>
        <a:p>
          <a:endParaRPr lang="en-US"/>
        </a:p>
      </dgm:t>
    </dgm:pt>
    <dgm:pt modelId="{2DABF14B-0D7F-43DE-85B9-F1498A122F98}" type="sibTrans" cxnId="{F11E02B3-7A35-41BC-9325-0E6583A84347}">
      <dgm:prSet/>
      <dgm:spPr/>
      <dgm:t>
        <a:bodyPr/>
        <a:lstStyle/>
        <a:p>
          <a:endParaRPr lang="en-US"/>
        </a:p>
      </dgm:t>
    </dgm:pt>
    <dgm:pt modelId="{F664404A-83D3-4B2B-8FA5-BCB8163DDDC0}">
      <dgm:prSet phldrT="[Text]" phldr="0"/>
      <dgm:spPr/>
      <dgm:t>
        <a:bodyPr/>
        <a:lstStyle/>
        <a:p>
          <a:pPr rtl="0"/>
          <a:r>
            <a:rPr lang="en-US" dirty="0">
              <a:latin typeface="Avenir Next LT Pro"/>
            </a:rPr>
            <a:t>Awaiting Authorization</a:t>
          </a:r>
          <a:endParaRPr lang="en-US" dirty="0"/>
        </a:p>
      </dgm:t>
    </dgm:pt>
    <dgm:pt modelId="{228F653C-F42B-416A-AD37-756DAD394CCD}" type="parTrans" cxnId="{310C1C7E-D180-45AB-AF59-3F42DE332AFB}">
      <dgm:prSet/>
      <dgm:spPr/>
      <dgm:t>
        <a:bodyPr/>
        <a:lstStyle/>
        <a:p>
          <a:endParaRPr lang="en-US"/>
        </a:p>
      </dgm:t>
    </dgm:pt>
    <dgm:pt modelId="{08850F63-1EED-4ECE-B1B3-984E09B3B2FB}" type="sibTrans" cxnId="{310C1C7E-D180-45AB-AF59-3F42DE332AFB}">
      <dgm:prSet/>
      <dgm:spPr/>
      <dgm:t>
        <a:bodyPr/>
        <a:lstStyle/>
        <a:p>
          <a:endParaRPr lang="en-US"/>
        </a:p>
      </dgm:t>
    </dgm:pt>
    <dgm:pt modelId="{12766063-20A7-4CA7-BC64-29FFEEEE7914}">
      <dgm:prSet phldrT="[Text]" phldr="0"/>
      <dgm:spPr/>
      <dgm:t>
        <a:bodyPr/>
        <a:lstStyle/>
        <a:p>
          <a:pPr rtl="0"/>
          <a:r>
            <a:rPr lang="en-US" dirty="0">
              <a:latin typeface="Avenir Next LT Pro"/>
            </a:rPr>
            <a:t>Certify required by:</a:t>
          </a:r>
          <a:endParaRPr lang="en-US" dirty="0"/>
        </a:p>
      </dgm:t>
    </dgm:pt>
    <dgm:pt modelId="{72D04981-7F87-40EA-9812-A6C7B790F261}" type="parTrans" cxnId="{EE33CD69-912B-4ACF-9F3A-944C36FD4848}">
      <dgm:prSet/>
      <dgm:spPr/>
      <dgm:t>
        <a:bodyPr/>
        <a:lstStyle/>
        <a:p>
          <a:endParaRPr lang="en-US"/>
        </a:p>
      </dgm:t>
    </dgm:pt>
    <dgm:pt modelId="{34805B64-256E-42F0-A07A-0A092F2F17E1}" type="sibTrans" cxnId="{EE33CD69-912B-4ACF-9F3A-944C36FD4848}">
      <dgm:prSet/>
      <dgm:spPr/>
      <dgm:t>
        <a:bodyPr/>
        <a:lstStyle/>
        <a:p>
          <a:endParaRPr lang="en-US"/>
        </a:p>
      </dgm:t>
    </dgm:pt>
    <dgm:pt modelId="{C9632537-8E5D-41C5-981E-3FD292CBB77A}">
      <dgm:prSet phldr="0"/>
      <dgm:spPr/>
      <dgm:t>
        <a:bodyPr/>
        <a:lstStyle/>
        <a:p>
          <a:r>
            <a:rPr lang="en-US" dirty="0">
              <a:latin typeface="Avenir Next LT Pro"/>
            </a:rPr>
            <a:t>Under Review</a:t>
          </a:r>
          <a:endParaRPr lang="en-US" dirty="0"/>
        </a:p>
      </dgm:t>
    </dgm:pt>
    <dgm:pt modelId="{73DDD29E-2569-48CD-91C0-B8D39A9752B4}" type="parTrans" cxnId="{767B6296-F321-4B54-9299-E3AD18CF3D88}">
      <dgm:prSet/>
      <dgm:spPr/>
    </dgm:pt>
    <dgm:pt modelId="{485E19E5-5058-41B8-A040-041254A7B8E3}" type="sibTrans" cxnId="{767B6296-F321-4B54-9299-E3AD18CF3D88}">
      <dgm:prSet/>
      <dgm:spPr/>
      <dgm:t>
        <a:bodyPr/>
        <a:lstStyle/>
        <a:p>
          <a:endParaRPr lang="en-US"/>
        </a:p>
      </dgm:t>
    </dgm:pt>
    <dgm:pt modelId="{9ACB0207-DF99-4E56-9983-75F11267E29E}">
      <dgm:prSet phldr="0"/>
      <dgm:spPr/>
      <dgm:t>
        <a:bodyPr/>
        <a:lstStyle/>
        <a:p>
          <a:pPr rtl="0"/>
          <a:r>
            <a:rPr lang="en-US" dirty="0">
              <a:latin typeface="Avenir Next LT Pro"/>
            </a:rPr>
            <a:t>Post Review</a:t>
          </a:r>
        </a:p>
      </dgm:t>
    </dgm:pt>
    <dgm:pt modelId="{277EAEFF-C66A-42F6-AC86-E3FBFABF2610}" type="parTrans" cxnId="{2479AE22-1B48-428F-A82E-2F1897D77F3D}">
      <dgm:prSet/>
      <dgm:spPr/>
    </dgm:pt>
    <dgm:pt modelId="{4AEA2F83-894D-4240-9552-F8BEEE164060}" type="sibTrans" cxnId="{2479AE22-1B48-428F-A82E-2F1897D77F3D}">
      <dgm:prSet/>
      <dgm:spPr/>
      <dgm:t>
        <a:bodyPr/>
        <a:lstStyle/>
        <a:p>
          <a:endParaRPr lang="en-US"/>
        </a:p>
      </dgm:t>
    </dgm:pt>
    <dgm:pt modelId="{C322F1AF-43A2-42B5-A2BD-BB431DAE4026}">
      <dgm:prSet phldr="0"/>
      <dgm:spPr/>
      <dgm:t>
        <a:bodyPr/>
        <a:lstStyle/>
        <a:p>
          <a:pPr rtl="0"/>
          <a:r>
            <a:rPr lang="en-US" dirty="0">
              <a:latin typeface="Avenir Next LT Pro"/>
            </a:rPr>
            <a:t>Review is compelete</a:t>
          </a:r>
        </a:p>
      </dgm:t>
    </dgm:pt>
    <dgm:pt modelId="{F6D2D0E4-79A5-4495-94E3-033A6E0A7351}" type="parTrans" cxnId="{4001BDEB-9536-4E13-827B-73F3AA7FDC9A}">
      <dgm:prSet/>
      <dgm:spPr/>
    </dgm:pt>
    <dgm:pt modelId="{58403319-125A-43E1-82A1-07FC9186EE9C}" type="sibTrans" cxnId="{4001BDEB-9536-4E13-827B-73F3AA7FDC9A}">
      <dgm:prSet/>
      <dgm:spPr/>
    </dgm:pt>
    <dgm:pt modelId="{5A9E0ECE-3169-443C-894D-6DD9EAEDD9A3}">
      <dgm:prSet phldr="0"/>
      <dgm:spPr/>
      <dgm:t>
        <a:bodyPr/>
        <a:lstStyle/>
        <a:p>
          <a:pPr rtl="0"/>
          <a:r>
            <a:rPr lang="en-US" dirty="0">
              <a:latin typeface="Avenir Next LT Pro"/>
            </a:rPr>
            <a:t>Pre-Review</a:t>
          </a:r>
        </a:p>
      </dgm:t>
    </dgm:pt>
    <dgm:pt modelId="{29571D52-B870-4804-9C11-C4751D74D763}" type="parTrans" cxnId="{6CDC5796-595A-432C-9104-B567AFBBF151}">
      <dgm:prSet/>
      <dgm:spPr/>
    </dgm:pt>
    <dgm:pt modelId="{B224ADCF-A06C-4D86-95EB-423DFC94CD8C}" type="sibTrans" cxnId="{6CDC5796-595A-432C-9104-B567AFBBF151}">
      <dgm:prSet/>
      <dgm:spPr/>
      <dgm:t>
        <a:bodyPr/>
        <a:lstStyle/>
        <a:p>
          <a:endParaRPr lang="en-US"/>
        </a:p>
      </dgm:t>
    </dgm:pt>
    <dgm:pt modelId="{9A16FB2C-2A81-49C6-9F41-A8E144BA4E92}">
      <dgm:prSet phldr="0"/>
      <dgm:spPr/>
      <dgm:t>
        <a:bodyPr/>
        <a:lstStyle/>
        <a:p>
          <a:pPr rtl="0"/>
          <a:r>
            <a:rPr lang="en-US" dirty="0">
              <a:latin typeface="Avenir Next LT Pro"/>
            </a:rPr>
            <a:t>PI and Co-PIs</a:t>
          </a:r>
        </a:p>
      </dgm:t>
    </dgm:pt>
    <dgm:pt modelId="{ADA0F447-DBFB-43A8-A086-D65628118B31}" type="parTrans" cxnId="{BE9FCFA9-1B8D-4D19-B8D1-DC63D6D870C7}">
      <dgm:prSet/>
      <dgm:spPr/>
    </dgm:pt>
    <dgm:pt modelId="{9FE7A8FF-ED8F-4134-91E8-00E285EB9015}" type="sibTrans" cxnId="{BE9FCFA9-1B8D-4D19-B8D1-DC63D6D870C7}">
      <dgm:prSet/>
      <dgm:spPr/>
      <dgm:t>
        <a:bodyPr/>
        <a:lstStyle/>
        <a:p>
          <a:endParaRPr lang="en-US"/>
        </a:p>
      </dgm:t>
    </dgm:pt>
    <dgm:pt modelId="{72B7360C-D237-42AD-A1E9-6FD330031B1F}">
      <dgm:prSet phldr="0"/>
      <dgm:spPr/>
      <dgm:t>
        <a:bodyPr/>
        <a:lstStyle/>
        <a:p>
          <a:pPr rtl="0"/>
          <a:r>
            <a:rPr lang="en-US" dirty="0">
              <a:latin typeface="Avenir Next LT Pro"/>
            </a:rPr>
            <a:t>Students and Faculty Advisor</a:t>
          </a:r>
        </a:p>
      </dgm:t>
    </dgm:pt>
    <dgm:pt modelId="{B766F95C-7BE4-4720-8C47-52B2941CA21A}" type="parTrans" cxnId="{6BAD2CF1-F48A-498D-978E-8BDDFA648371}">
      <dgm:prSet/>
      <dgm:spPr/>
    </dgm:pt>
    <dgm:pt modelId="{90BCFCE5-9ECC-439D-B95B-A8BBABAEB08B}" type="sibTrans" cxnId="{6BAD2CF1-F48A-498D-978E-8BDDFA648371}">
      <dgm:prSet/>
      <dgm:spPr/>
      <dgm:t>
        <a:bodyPr/>
        <a:lstStyle/>
        <a:p>
          <a:endParaRPr lang="en-US"/>
        </a:p>
      </dgm:t>
    </dgm:pt>
    <dgm:pt modelId="{C9D1680E-A782-4497-BCAA-003F264547EA}">
      <dgm:prSet phldr="0"/>
      <dgm:spPr/>
      <dgm:t>
        <a:bodyPr/>
        <a:lstStyle/>
        <a:p>
          <a:pPr rtl="0"/>
          <a:r>
            <a:rPr lang="en-US" dirty="0">
              <a:latin typeface="Avenir Next LT Pro"/>
            </a:rPr>
            <a:t>Completeness Review conducted by IRB Staff</a:t>
          </a:r>
        </a:p>
      </dgm:t>
    </dgm:pt>
    <dgm:pt modelId="{2C58A650-C350-4A01-AF33-94C9E3320C52}" type="parTrans" cxnId="{F63894E6-2EF5-4D5F-92A0-DF8A5DE769D3}">
      <dgm:prSet/>
      <dgm:spPr/>
    </dgm:pt>
    <dgm:pt modelId="{4AAEA308-7E17-4D10-B239-02421086C4AF}" type="sibTrans" cxnId="{F63894E6-2EF5-4D5F-92A0-DF8A5DE769D3}">
      <dgm:prSet/>
      <dgm:spPr/>
      <dgm:t>
        <a:bodyPr/>
        <a:lstStyle/>
        <a:p>
          <a:endParaRPr lang="en-US"/>
        </a:p>
      </dgm:t>
    </dgm:pt>
    <dgm:pt modelId="{163FAC5E-8A88-4A9C-9A97-958D00CCDFC6}">
      <dgm:prSet phldr="0"/>
      <dgm:spPr/>
      <dgm:t>
        <a:bodyPr/>
        <a:lstStyle/>
        <a:p>
          <a:pPr rtl="0"/>
          <a:r>
            <a:rPr lang="en-US" dirty="0">
              <a:latin typeface="Avenir Next LT Pro"/>
            </a:rPr>
            <a:t>Assigned to an IRB reviwer by IRB Staff member</a:t>
          </a:r>
        </a:p>
      </dgm:t>
    </dgm:pt>
    <dgm:pt modelId="{754A4E29-52B8-4780-8701-698F1ECAFE35}" type="parTrans" cxnId="{09098DC0-FF10-44E6-B785-7D386D83C2DF}">
      <dgm:prSet/>
      <dgm:spPr/>
    </dgm:pt>
    <dgm:pt modelId="{469F44F5-6A48-4D47-B444-E6FE5BEF293B}" type="sibTrans" cxnId="{09098DC0-FF10-44E6-B785-7D386D83C2DF}">
      <dgm:prSet/>
      <dgm:spPr/>
      <dgm:t>
        <a:bodyPr/>
        <a:lstStyle/>
        <a:p>
          <a:endParaRPr lang="en-US"/>
        </a:p>
      </dgm:t>
    </dgm:pt>
    <dgm:pt modelId="{415A8694-115F-4EF6-AEE3-EE7171EE8F6B}">
      <dgm:prSet phldr="0"/>
      <dgm:spPr/>
      <dgm:t>
        <a:bodyPr/>
        <a:lstStyle/>
        <a:p>
          <a:r>
            <a:rPr lang="en-US" dirty="0">
              <a:latin typeface="Avenir Next LT Pro"/>
            </a:rPr>
            <a:t>Approval notice issued</a:t>
          </a:r>
          <a:endParaRPr lang="en-US" dirty="0"/>
        </a:p>
      </dgm:t>
    </dgm:pt>
    <dgm:pt modelId="{B849FC6E-990D-4619-8428-C347756BD647}" type="parTrans" cxnId="{3B88EB22-34F4-49A9-9BC9-2A409F368492}">
      <dgm:prSet/>
      <dgm:spPr/>
    </dgm:pt>
    <dgm:pt modelId="{F01FD6CA-2707-4D9A-BB1A-4BF0F51C1580}" type="sibTrans" cxnId="{3B88EB22-34F4-49A9-9BC9-2A409F368492}">
      <dgm:prSet/>
      <dgm:spPr/>
    </dgm:pt>
    <dgm:pt modelId="{87599CEA-1272-42E0-B4A3-17DF3D0D069E}">
      <dgm:prSet phldr="0"/>
      <dgm:spPr/>
      <dgm:t>
        <a:bodyPr/>
        <a:lstStyle/>
        <a:p>
          <a:pPr rtl="0"/>
          <a:r>
            <a:rPr lang="en-US" dirty="0">
              <a:latin typeface="Avenir Next LT Pro"/>
            </a:rPr>
            <a:t>Application is returned for revisions (returns to </a:t>
          </a:r>
          <a:r>
            <a:rPr lang="en-US" b="1" dirty="0">
              <a:latin typeface="Avenir Next LT Pro"/>
            </a:rPr>
            <a:t>In Draft</a:t>
          </a:r>
          <a:r>
            <a:rPr lang="en-US" dirty="0">
              <a:latin typeface="Avenir Next LT Pro"/>
            </a:rPr>
            <a:t>)</a:t>
          </a:r>
        </a:p>
      </dgm:t>
    </dgm:pt>
    <dgm:pt modelId="{8B9444BC-E8F9-403C-AB01-A86F04EFC869}" type="parTrans" cxnId="{04B374C5-D254-437A-AAC3-86B0B7DFCA39}">
      <dgm:prSet/>
      <dgm:spPr/>
    </dgm:pt>
    <dgm:pt modelId="{2F6F50C3-553D-487D-8037-972B8C66165A}" type="sibTrans" cxnId="{04B374C5-D254-437A-AAC3-86B0B7DFCA39}">
      <dgm:prSet/>
      <dgm:spPr/>
    </dgm:pt>
    <dgm:pt modelId="{307E1D62-E115-41C3-B4B9-722487F3E5C4}">
      <dgm:prSet phldr="0"/>
      <dgm:spPr/>
      <dgm:t>
        <a:bodyPr/>
        <a:lstStyle/>
        <a:p>
          <a:pPr rtl="0"/>
          <a:r>
            <a:rPr lang="en-US" dirty="0">
              <a:latin typeface="Avenir Next LT Pro"/>
            </a:rPr>
            <a:t>Check application for completion.</a:t>
          </a:r>
        </a:p>
      </dgm:t>
    </dgm:pt>
    <dgm:pt modelId="{26CA023E-B3B7-41CA-A3F9-127EA737F448}" type="parTrans" cxnId="{8A952E46-108B-4728-8A4C-2A1A63B9D242}">
      <dgm:prSet/>
      <dgm:spPr/>
    </dgm:pt>
    <dgm:pt modelId="{06A0C1E2-1AC4-4DC5-8FCF-1662242D28EC}" type="sibTrans" cxnId="{8A952E46-108B-4728-8A4C-2A1A63B9D242}">
      <dgm:prSet/>
      <dgm:spPr/>
      <dgm:t>
        <a:bodyPr/>
        <a:lstStyle/>
        <a:p>
          <a:endParaRPr lang="en-US"/>
        </a:p>
      </dgm:t>
    </dgm:pt>
    <dgm:pt modelId="{7772EEEA-469B-47F5-BACB-7D7E24DF0058}">
      <dgm:prSet phldr="0"/>
      <dgm:spPr/>
      <dgm:t>
        <a:bodyPr/>
        <a:lstStyle/>
        <a:p>
          <a:pPr rtl="0"/>
          <a:r>
            <a:rPr lang="en-US" dirty="0">
              <a:latin typeface="Avenir Next LT Pro"/>
            </a:rPr>
            <a:t>Confirm review category</a:t>
          </a:r>
        </a:p>
      </dgm:t>
    </dgm:pt>
    <dgm:pt modelId="{47FF00AF-3352-4B99-A60F-167D97DA07A0}" type="parTrans" cxnId="{75473CC8-ED0B-4B78-B7F4-59E269BB0D61}">
      <dgm:prSet/>
      <dgm:spPr/>
    </dgm:pt>
    <dgm:pt modelId="{0FB40678-3E11-4C87-BA7D-29BA2895AEDA}" type="sibTrans" cxnId="{75473CC8-ED0B-4B78-B7F4-59E269BB0D61}">
      <dgm:prSet/>
      <dgm:spPr/>
      <dgm:t>
        <a:bodyPr/>
        <a:lstStyle/>
        <a:p>
          <a:endParaRPr lang="en-US"/>
        </a:p>
      </dgm:t>
    </dgm:pt>
    <dgm:pt modelId="{40B25226-3F03-4A72-B7B3-2A91328C8910}">
      <dgm:prSet phldr="0"/>
      <dgm:spPr/>
      <dgm:t>
        <a:bodyPr/>
        <a:lstStyle/>
        <a:p>
          <a:pPr rtl="0"/>
          <a:r>
            <a:rPr lang="en-US" dirty="0">
              <a:latin typeface="Avenir Next LT Pro"/>
            </a:rPr>
            <a:t>Confirm review category</a:t>
          </a:r>
        </a:p>
      </dgm:t>
    </dgm:pt>
    <dgm:pt modelId="{E5BA87E4-C24C-4977-820C-2E73005499AB}" type="parTrans" cxnId="{2AE9C7F8-36C2-45FF-B4EF-0BA197EA0800}">
      <dgm:prSet/>
      <dgm:spPr/>
    </dgm:pt>
    <dgm:pt modelId="{4D8C0269-83DC-426B-AFCB-1E98108B07D7}" type="sibTrans" cxnId="{2AE9C7F8-36C2-45FF-B4EF-0BA197EA0800}">
      <dgm:prSet/>
      <dgm:spPr/>
      <dgm:t>
        <a:bodyPr/>
        <a:lstStyle/>
        <a:p>
          <a:endParaRPr lang="en-US"/>
        </a:p>
      </dgm:t>
    </dgm:pt>
    <dgm:pt modelId="{AB9682B6-71F6-4EA7-B582-CDA6774C75AD}">
      <dgm:prSet phldr="0"/>
      <dgm:spPr/>
      <dgm:t>
        <a:bodyPr/>
        <a:lstStyle/>
        <a:p>
          <a:pPr rtl="0"/>
          <a:r>
            <a:rPr lang="en-US" dirty="0">
              <a:latin typeface="Avenir Next LT Pro"/>
            </a:rPr>
            <a:t>Ensure required elements are met.</a:t>
          </a:r>
        </a:p>
      </dgm:t>
    </dgm:pt>
    <dgm:pt modelId="{E907DD6F-C86A-428E-BDD7-E61D83D72F92}" type="parTrans" cxnId="{17EEDA91-2401-4FE9-BC7C-062D415F2BE7}">
      <dgm:prSet/>
      <dgm:spPr/>
    </dgm:pt>
    <dgm:pt modelId="{C7CCA288-C843-41BA-9365-1C69BFC08F54}" type="sibTrans" cxnId="{17EEDA91-2401-4FE9-BC7C-062D415F2BE7}">
      <dgm:prSet/>
      <dgm:spPr/>
      <dgm:t>
        <a:bodyPr/>
        <a:lstStyle/>
        <a:p>
          <a:endParaRPr lang="en-US"/>
        </a:p>
      </dgm:t>
    </dgm:pt>
    <dgm:pt modelId="{6B2D771D-3FE6-4D31-AEB0-737A77F066D8}">
      <dgm:prSet phldr="0"/>
      <dgm:spPr/>
      <dgm:t>
        <a:bodyPr/>
        <a:lstStyle/>
        <a:p>
          <a:pPr rtl="0"/>
          <a:r>
            <a:rPr lang="en-US" dirty="0">
              <a:latin typeface="Avenir Next LT Pro"/>
            </a:rPr>
            <a:t>Two Outcomes:</a:t>
          </a:r>
        </a:p>
      </dgm:t>
    </dgm:pt>
    <dgm:pt modelId="{BCDC173B-17B4-46C5-8170-F6AD7DBF81B4}" type="parTrans" cxnId="{A772732B-7AAF-42E7-BF6F-A2C5C8F97F9A}">
      <dgm:prSet/>
      <dgm:spPr/>
    </dgm:pt>
    <dgm:pt modelId="{528E9D69-FF30-429C-8825-22ECB1D1B2AE}" type="sibTrans" cxnId="{A772732B-7AAF-42E7-BF6F-A2C5C8F97F9A}">
      <dgm:prSet/>
      <dgm:spPr/>
    </dgm:pt>
    <dgm:pt modelId="{1475737A-137E-4442-9429-6A66B36B55BA}" type="pres">
      <dgm:prSet presAssocID="{D587FCAF-EB80-4484-8675-1800526C090C}" presName="Name0" presStyleCnt="0">
        <dgm:presLayoutVars>
          <dgm:dir/>
          <dgm:animLvl val="lvl"/>
          <dgm:resizeHandles val="exact"/>
        </dgm:presLayoutVars>
      </dgm:prSet>
      <dgm:spPr/>
    </dgm:pt>
    <dgm:pt modelId="{11791C0D-2505-4947-B434-F5422E4995D9}" type="pres">
      <dgm:prSet presAssocID="{1126FEBB-E03D-4CF8-B4E0-F85B83BDBFF8}" presName="composite" presStyleCnt="0"/>
      <dgm:spPr/>
    </dgm:pt>
    <dgm:pt modelId="{3341D20F-FB48-4DF9-B5D3-C0076C733A9F}" type="pres">
      <dgm:prSet presAssocID="{1126FEBB-E03D-4CF8-B4E0-F85B83BDBFF8}" presName="parTx" presStyleLbl="node1" presStyleIdx="0" presStyleCnt="5">
        <dgm:presLayoutVars>
          <dgm:chMax val="0"/>
          <dgm:chPref val="0"/>
          <dgm:bulletEnabled val="1"/>
        </dgm:presLayoutVars>
      </dgm:prSet>
      <dgm:spPr/>
    </dgm:pt>
    <dgm:pt modelId="{721850CD-654E-434F-A024-A92A2238C7B0}" type="pres">
      <dgm:prSet presAssocID="{1126FEBB-E03D-4CF8-B4E0-F85B83BDBFF8}" presName="desTx" presStyleLbl="revTx" presStyleIdx="0" presStyleCnt="5">
        <dgm:presLayoutVars>
          <dgm:bulletEnabled val="1"/>
        </dgm:presLayoutVars>
      </dgm:prSet>
      <dgm:spPr/>
    </dgm:pt>
    <dgm:pt modelId="{AE66B202-B57B-498F-9D3F-1CADA6433929}" type="pres">
      <dgm:prSet presAssocID="{5B17A332-CEF3-470D-AA02-277967755343}" presName="space" presStyleCnt="0"/>
      <dgm:spPr/>
    </dgm:pt>
    <dgm:pt modelId="{021E520B-725A-4E30-A83D-E9B7012F0724}" type="pres">
      <dgm:prSet presAssocID="{F664404A-83D3-4B2B-8FA5-BCB8163DDDC0}" presName="composite" presStyleCnt="0"/>
      <dgm:spPr/>
    </dgm:pt>
    <dgm:pt modelId="{B727FBEF-DF3A-468D-85A3-661DB1DC5431}" type="pres">
      <dgm:prSet presAssocID="{F664404A-83D3-4B2B-8FA5-BCB8163DDDC0}" presName="parTx" presStyleLbl="node1" presStyleIdx="1" presStyleCnt="5">
        <dgm:presLayoutVars>
          <dgm:chMax val="0"/>
          <dgm:chPref val="0"/>
          <dgm:bulletEnabled val="1"/>
        </dgm:presLayoutVars>
      </dgm:prSet>
      <dgm:spPr/>
    </dgm:pt>
    <dgm:pt modelId="{A4625906-5F76-4353-AE71-0D48EE551EB3}" type="pres">
      <dgm:prSet presAssocID="{F664404A-83D3-4B2B-8FA5-BCB8163DDDC0}" presName="desTx" presStyleLbl="revTx" presStyleIdx="1" presStyleCnt="5">
        <dgm:presLayoutVars>
          <dgm:bulletEnabled val="1"/>
        </dgm:presLayoutVars>
      </dgm:prSet>
      <dgm:spPr/>
    </dgm:pt>
    <dgm:pt modelId="{A6D94DEA-0911-4F1F-863E-0E9511DF6D00}" type="pres">
      <dgm:prSet presAssocID="{08850F63-1EED-4ECE-B1B3-984E09B3B2FB}" presName="space" presStyleCnt="0"/>
      <dgm:spPr/>
    </dgm:pt>
    <dgm:pt modelId="{83C0DD9A-9A7B-4C39-8557-75D2625B1A58}" type="pres">
      <dgm:prSet presAssocID="{5A9E0ECE-3169-443C-894D-6DD9EAEDD9A3}" presName="composite" presStyleCnt="0"/>
      <dgm:spPr/>
    </dgm:pt>
    <dgm:pt modelId="{7C4F1780-8B25-4C99-B04D-0C36C1CCDE02}" type="pres">
      <dgm:prSet presAssocID="{5A9E0ECE-3169-443C-894D-6DD9EAEDD9A3}" presName="parTx" presStyleLbl="node1" presStyleIdx="2" presStyleCnt="5">
        <dgm:presLayoutVars>
          <dgm:chMax val="0"/>
          <dgm:chPref val="0"/>
          <dgm:bulletEnabled val="1"/>
        </dgm:presLayoutVars>
      </dgm:prSet>
      <dgm:spPr/>
    </dgm:pt>
    <dgm:pt modelId="{2031ADF8-CDC8-4C7F-9A13-A1253E74136E}" type="pres">
      <dgm:prSet presAssocID="{5A9E0ECE-3169-443C-894D-6DD9EAEDD9A3}" presName="desTx" presStyleLbl="revTx" presStyleIdx="2" presStyleCnt="5">
        <dgm:presLayoutVars>
          <dgm:bulletEnabled val="1"/>
        </dgm:presLayoutVars>
      </dgm:prSet>
      <dgm:spPr/>
    </dgm:pt>
    <dgm:pt modelId="{D8DA820A-1FD5-4797-82AB-D2B86A0CEEF0}" type="pres">
      <dgm:prSet presAssocID="{B224ADCF-A06C-4D86-95EB-423DFC94CD8C}" presName="space" presStyleCnt="0"/>
      <dgm:spPr/>
    </dgm:pt>
    <dgm:pt modelId="{257B7F5A-14FA-4C59-8994-EA34CBF40F12}" type="pres">
      <dgm:prSet presAssocID="{C9632537-8E5D-41C5-981E-3FD292CBB77A}" presName="composite" presStyleCnt="0"/>
      <dgm:spPr/>
    </dgm:pt>
    <dgm:pt modelId="{A75496A5-7B50-4514-B1FB-668DABCC0AFC}" type="pres">
      <dgm:prSet presAssocID="{C9632537-8E5D-41C5-981E-3FD292CBB77A}" presName="parTx" presStyleLbl="node1" presStyleIdx="3" presStyleCnt="5">
        <dgm:presLayoutVars>
          <dgm:chMax val="0"/>
          <dgm:chPref val="0"/>
          <dgm:bulletEnabled val="1"/>
        </dgm:presLayoutVars>
      </dgm:prSet>
      <dgm:spPr/>
    </dgm:pt>
    <dgm:pt modelId="{963C353D-4DB5-4AA1-A1AB-FD22C751115F}" type="pres">
      <dgm:prSet presAssocID="{C9632537-8E5D-41C5-981E-3FD292CBB77A}" presName="desTx" presStyleLbl="revTx" presStyleIdx="3" presStyleCnt="5">
        <dgm:presLayoutVars>
          <dgm:bulletEnabled val="1"/>
        </dgm:presLayoutVars>
      </dgm:prSet>
      <dgm:spPr/>
    </dgm:pt>
    <dgm:pt modelId="{1E30BA39-D6EE-4E16-89D0-8322B1EF6AB2}" type="pres">
      <dgm:prSet presAssocID="{485E19E5-5058-41B8-A040-041254A7B8E3}" presName="space" presStyleCnt="0"/>
      <dgm:spPr/>
    </dgm:pt>
    <dgm:pt modelId="{615FEF5C-90C9-47CD-B4E3-FA99B2604B8B}" type="pres">
      <dgm:prSet presAssocID="{9ACB0207-DF99-4E56-9983-75F11267E29E}" presName="composite" presStyleCnt="0"/>
      <dgm:spPr/>
    </dgm:pt>
    <dgm:pt modelId="{AC3E8F04-9E24-4537-9BE4-4DF31C06042B}" type="pres">
      <dgm:prSet presAssocID="{9ACB0207-DF99-4E56-9983-75F11267E29E}" presName="parTx" presStyleLbl="node1" presStyleIdx="4" presStyleCnt="5">
        <dgm:presLayoutVars>
          <dgm:chMax val="0"/>
          <dgm:chPref val="0"/>
          <dgm:bulletEnabled val="1"/>
        </dgm:presLayoutVars>
      </dgm:prSet>
      <dgm:spPr/>
    </dgm:pt>
    <dgm:pt modelId="{EC999FCC-9981-452D-895F-0FDB559EA666}" type="pres">
      <dgm:prSet presAssocID="{9ACB0207-DF99-4E56-9983-75F11267E29E}" presName="desTx" presStyleLbl="revTx" presStyleIdx="4" presStyleCnt="5">
        <dgm:presLayoutVars>
          <dgm:bulletEnabled val="1"/>
        </dgm:presLayoutVars>
      </dgm:prSet>
      <dgm:spPr/>
    </dgm:pt>
  </dgm:ptLst>
  <dgm:cxnLst>
    <dgm:cxn modelId="{2D036C02-9B02-4350-8FA8-264C7EA6F862}" type="presOf" srcId="{87599CEA-1272-42E0-B4A3-17DF3D0D069E}" destId="{EC999FCC-9981-452D-895F-0FDB559EA666}" srcOrd="0" destOrd="2" presId="urn:microsoft.com/office/officeart/2005/8/layout/chevron1"/>
    <dgm:cxn modelId="{454C5414-34CE-49FB-BDBA-7CD7D7C08DB8}" type="presOf" srcId="{1126FEBB-E03D-4CF8-B4E0-F85B83BDBFF8}" destId="{3341D20F-FB48-4DF9-B5D3-C0076C733A9F}" srcOrd="0" destOrd="0" presId="urn:microsoft.com/office/officeart/2005/8/layout/chevron1"/>
    <dgm:cxn modelId="{376F3A1C-55F7-4416-8A3F-114A864F3777}" type="presOf" srcId="{415A8694-115F-4EF6-AEE3-EE7171EE8F6B}" destId="{EC999FCC-9981-452D-895F-0FDB559EA666}" srcOrd="0" destOrd="3" presId="urn:microsoft.com/office/officeart/2005/8/layout/chevron1"/>
    <dgm:cxn modelId="{2479AE22-1B48-428F-A82E-2F1897D77F3D}" srcId="{D587FCAF-EB80-4484-8675-1800526C090C}" destId="{9ACB0207-DF99-4E56-9983-75F11267E29E}" srcOrd="4" destOrd="0" parTransId="{277EAEFF-C66A-42F6-AC86-E3FBFABF2610}" sibTransId="{4AEA2F83-894D-4240-9552-F8BEEE164060}"/>
    <dgm:cxn modelId="{3B88EB22-34F4-49A9-9BC9-2A409F368492}" srcId="{6B2D771D-3FE6-4D31-AEB0-737A77F066D8}" destId="{415A8694-115F-4EF6-AEE3-EE7171EE8F6B}" srcOrd="1" destOrd="0" parTransId="{B849FC6E-990D-4619-8428-C347756BD647}" sibTransId="{F01FD6CA-2707-4D9A-BB1A-4BF0F51C1580}"/>
    <dgm:cxn modelId="{67EAAD28-3C6B-45C9-9ED5-67B48E480D24}" type="presOf" srcId="{72B7360C-D237-42AD-A1E9-6FD330031B1F}" destId="{A4625906-5F76-4353-AE71-0D48EE551EB3}" srcOrd="0" destOrd="2" presId="urn:microsoft.com/office/officeart/2005/8/layout/chevron1"/>
    <dgm:cxn modelId="{8DCB0B29-70B7-41F2-BFDE-2AE3BE030151}" type="presOf" srcId="{45E6A257-995D-4543-925C-954464FC9B42}" destId="{721850CD-654E-434F-A024-A92A2238C7B0}" srcOrd="0" destOrd="0" presId="urn:microsoft.com/office/officeart/2005/8/layout/chevron1"/>
    <dgm:cxn modelId="{A772732B-7AAF-42E7-BF6F-A2C5C8F97F9A}" srcId="{9ACB0207-DF99-4E56-9983-75F11267E29E}" destId="{6B2D771D-3FE6-4D31-AEB0-737A77F066D8}" srcOrd="1" destOrd="0" parTransId="{BCDC173B-17B4-46C5-8170-F6AD7DBF81B4}" sibTransId="{528E9D69-FF30-429C-8825-22ECB1D1B2AE}"/>
    <dgm:cxn modelId="{11107632-F750-40AB-8EFF-5654FB3FBA21}" type="presOf" srcId="{D587FCAF-EB80-4484-8675-1800526C090C}" destId="{1475737A-137E-4442-9429-6A66B36B55BA}" srcOrd="0" destOrd="0" presId="urn:microsoft.com/office/officeart/2005/8/layout/chevron1"/>
    <dgm:cxn modelId="{21B9C637-12B6-4FDB-A8FC-B3A0548AD01B}" type="presOf" srcId="{307E1D62-E115-41C3-B4B9-722487F3E5C4}" destId="{2031ADF8-CDC8-4C7F-9A13-A1253E74136E}" srcOrd="0" destOrd="1" presId="urn:microsoft.com/office/officeart/2005/8/layout/chevron1"/>
    <dgm:cxn modelId="{CC1A8938-0070-46F9-89A8-92544FC1A7F8}" type="presOf" srcId="{9A16FB2C-2A81-49C6-9F41-A8E144BA4E92}" destId="{A4625906-5F76-4353-AE71-0D48EE551EB3}" srcOrd="0" destOrd="1" presId="urn:microsoft.com/office/officeart/2005/8/layout/chevron1"/>
    <dgm:cxn modelId="{2843FC3B-FF8B-4B45-A9BE-028F90604CF4}" type="presOf" srcId="{C322F1AF-43A2-42B5-A2BD-BB431DAE4026}" destId="{EC999FCC-9981-452D-895F-0FDB559EA666}" srcOrd="0" destOrd="0" presId="urn:microsoft.com/office/officeart/2005/8/layout/chevron1"/>
    <dgm:cxn modelId="{CCE86444-B254-46BC-B64B-2133F771324A}" type="presOf" srcId="{9ACB0207-DF99-4E56-9983-75F11267E29E}" destId="{AC3E8F04-9E24-4537-9BE4-4DF31C06042B}" srcOrd="0" destOrd="0" presId="urn:microsoft.com/office/officeart/2005/8/layout/chevron1"/>
    <dgm:cxn modelId="{B34F8744-19D8-4EDC-B2F7-A91F1B044842}" type="presOf" srcId="{7772EEEA-469B-47F5-BACB-7D7E24DF0058}" destId="{2031ADF8-CDC8-4C7F-9A13-A1253E74136E}" srcOrd="0" destOrd="2" presId="urn:microsoft.com/office/officeart/2005/8/layout/chevron1"/>
    <dgm:cxn modelId="{8A952E46-108B-4728-8A4C-2A1A63B9D242}" srcId="{5A9E0ECE-3169-443C-894D-6DD9EAEDD9A3}" destId="{307E1D62-E115-41C3-B4B9-722487F3E5C4}" srcOrd="1" destOrd="0" parTransId="{26CA023E-B3B7-41CA-A3F9-127EA737F448}" sibTransId="{06A0C1E2-1AC4-4DC5-8FCF-1662242D28EC}"/>
    <dgm:cxn modelId="{93344668-DDE6-434A-9AD3-E2DE74853B07}" type="presOf" srcId="{6B2D771D-3FE6-4D31-AEB0-737A77F066D8}" destId="{EC999FCC-9981-452D-895F-0FDB559EA666}" srcOrd="0" destOrd="1" presId="urn:microsoft.com/office/officeart/2005/8/layout/chevron1"/>
    <dgm:cxn modelId="{EE33CD69-912B-4ACF-9F3A-944C36FD4848}" srcId="{F664404A-83D3-4B2B-8FA5-BCB8163DDDC0}" destId="{12766063-20A7-4CA7-BC64-29FFEEEE7914}" srcOrd="0" destOrd="0" parTransId="{72D04981-7F87-40EA-9812-A6C7B790F261}" sibTransId="{34805B64-256E-42F0-A07A-0A092F2F17E1}"/>
    <dgm:cxn modelId="{C054204C-868D-4727-9720-08E491CEED6C}" type="presOf" srcId="{C9632537-8E5D-41C5-981E-3FD292CBB77A}" destId="{A75496A5-7B50-4514-B1FB-668DABCC0AFC}" srcOrd="0" destOrd="0" presId="urn:microsoft.com/office/officeart/2005/8/layout/chevron1"/>
    <dgm:cxn modelId="{3242B370-FE8B-45AF-B19C-F0693ED03654}" type="presOf" srcId="{12766063-20A7-4CA7-BC64-29FFEEEE7914}" destId="{A4625906-5F76-4353-AE71-0D48EE551EB3}" srcOrd="0" destOrd="0" presId="urn:microsoft.com/office/officeart/2005/8/layout/chevron1"/>
    <dgm:cxn modelId="{12F71F73-8EAB-46CE-A81B-1EDC6259501B}" type="presOf" srcId="{163FAC5E-8A88-4A9C-9A97-958D00CCDFC6}" destId="{963C353D-4DB5-4AA1-A1AB-FD22C751115F}" srcOrd="0" destOrd="0" presId="urn:microsoft.com/office/officeart/2005/8/layout/chevron1"/>
    <dgm:cxn modelId="{EFE8CE56-AF60-4D6A-9E2C-50C747C49C02}" type="presOf" srcId="{C9D1680E-A782-4497-BCAA-003F264547EA}" destId="{2031ADF8-CDC8-4C7F-9A13-A1253E74136E}" srcOrd="0" destOrd="0" presId="urn:microsoft.com/office/officeart/2005/8/layout/chevron1"/>
    <dgm:cxn modelId="{310C1C7E-D180-45AB-AF59-3F42DE332AFB}" srcId="{D587FCAF-EB80-4484-8675-1800526C090C}" destId="{F664404A-83D3-4B2B-8FA5-BCB8163DDDC0}" srcOrd="1" destOrd="0" parTransId="{228F653C-F42B-416A-AD37-756DAD394CCD}" sibTransId="{08850F63-1EED-4ECE-B1B3-984E09B3B2FB}"/>
    <dgm:cxn modelId="{17EEDA91-2401-4FE9-BC7C-062D415F2BE7}" srcId="{C9632537-8E5D-41C5-981E-3FD292CBB77A}" destId="{AB9682B6-71F6-4EA7-B582-CDA6774C75AD}" srcOrd="2" destOrd="0" parTransId="{E907DD6F-C86A-428E-BDD7-E61D83D72F92}" sibTransId="{C7CCA288-C843-41BA-9365-1C69BFC08F54}"/>
    <dgm:cxn modelId="{767B6296-F321-4B54-9299-E3AD18CF3D88}" srcId="{D587FCAF-EB80-4484-8675-1800526C090C}" destId="{C9632537-8E5D-41C5-981E-3FD292CBB77A}" srcOrd="3" destOrd="0" parTransId="{73DDD29E-2569-48CD-91C0-B8D39A9752B4}" sibTransId="{485E19E5-5058-41B8-A040-041254A7B8E3}"/>
    <dgm:cxn modelId="{6CDC5796-595A-432C-9104-B567AFBBF151}" srcId="{D587FCAF-EB80-4484-8675-1800526C090C}" destId="{5A9E0ECE-3169-443C-894D-6DD9EAEDD9A3}" srcOrd="2" destOrd="0" parTransId="{29571D52-B870-4804-9C11-C4751D74D763}" sibTransId="{B224ADCF-A06C-4D86-95EB-423DFC94CD8C}"/>
    <dgm:cxn modelId="{435ADC9D-53FF-4143-9EE5-31F406B3A070}" type="presOf" srcId="{AB9682B6-71F6-4EA7-B582-CDA6774C75AD}" destId="{963C353D-4DB5-4AA1-A1AB-FD22C751115F}" srcOrd="0" destOrd="2" presId="urn:microsoft.com/office/officeart/2005/8/layout/chevron1"/>
    <dgm:cxn modelId="{78D802A5-BD51-4390-80D3-A9ADFF62B97C}" type="presOf" srcId="{5A9E0ECE-3169-443C-894D-6DD9EAEDD9A3}" destId="{7C4F1780-8B25-4C99-B04D-0C36C1CCDE02}" srcOrd="0" destOrd="0" presId="urn:microsoft.com/office/officeart/2005/8/layout/chevron1"/>
    <dgm:cxn modelId="{BE9FCFA9-1B8D-4D19-B8D1-DC63D6D870C7}" srcId="{12766063-20A7-4CA7-BC64-29FFEEEE7914}" destId="{9A16FB2C-2A81-49C6-9F41-A8E144BA4E92}" srcOrd="0" destOrd="0" parTransId="{ADA0F447-DBFB-43A8-A086-D65628118B31}" sibTransId="{9FE7A8FF-ED8F-4134-91E8-00E285EB9015}"/>
    <dgm:cxn modelId="{6883AAAB-69D7-4A1B-90A8-2612C75C422A}" srcId="{D587FCAF-EB80-4484-8675-1800526C090C}" destId="{1126FEBB-E03D-4CF8-B4E0-F85B83BDBFF8}" srcOrd="0" destOrd="0" parTransId="{DE5A870F-5D95-43CB-A732-A3917D40BE4F}" sibTransId="{5B17A332-CEF3-470D-AA02-277967755343}"/>
    <dgm:cxn modelId="{F11E02B3-7A35-41BC-9325-0E6583A84347}" srcId="{1126FEBB-E03D-4CF8-B4E0-F85B83BDBFF8}" destId="{45E6A257-995D-4543-925C-954464FC9B42}" srcOrd="0" destOrd="0" parTransId="{76D693A1-7931-4AAD-B0F5-A58D0FB9DD6D}" sibTransId="{2DABF14B-0D7F-43DE-85B9-F1498A122F98}"/>
    <dgm:cxn modelId="{09098DC0-FF10-44E6-B785-7D386D83C2DF}" srcId="{C9632537-8E5D-41C5-981E-3FD292CBB77A}" destId="{163FAC5E-8A88-4A9C-9A97-958D00CCDFC6}" srcOrd="0" destOrd="0" parTransId="{754A4E29-52B8-4780-8701-698F1ECAFE35}" sibTransId="{469F44F5-6A48-4D47-B444-E6FE5BEF293B}"/>
    <dgm:cxn modelId="{1F4CF1C1-FDCB-4512-8417-993A87948291}" type="presOf" srcId="{40B25226-3F03-4A72-B7B3-2A91328C8910}" destId="{963C353D-4DB5-4AA1-A1AB-FD22C751115F}" srcOrd="0" destOrd="1" presId="urn:microsoft.com/office/officeart/2005/8/layout/chevron1"/>
    <dgm:cxn modelId="{04B374C5-D254-437A-AAC3-86B0B7DFCA39}" srcId="{6B2D771D-3FE6-4D31-AEB0-737A77F066D8}" destId="{87599CEA-1272-42E0-B4A3-17DF3D0D069E}" srcOrd="0" destOrd="0" parTransId="{8B9444BC-E8F9-403C-AB01-A86F04EFC869}" sibTransId="{2F6F50C3-553D-487D-8037-972B8C66165A}"/>
    <dgm:cxn modelId="{760007C6-2258-45CA-B9C3-B88A4FC20611}" type="presOf" srcId="{F664404A-83D3-4B2B-8FA5-BCB8163DDDC0}" destId="{B727FBEF-DF3A-468D-85A3-661DB1DC5431}" srcOrd="0" destOrd="0" presId="urn:microsoft.com/office/officeart/2005/8/layout/chevron1"/>
    <dgm:cxn modelId="{75473CC8-ED0B-4B78-B7F4-59E269BB0D61}" srcId="{5A9E0ECE-3169-443C-894D-6DD9EAEDD9A3}" destId="{7772EEEA-469B-47F5-BACB-7D7E24DF0058}" srcOrd="2" destOrd="0" parTransId="{47FF00AF-3352-4B99-A60F-167D97DA07A0}" sibTransId="{0FB40678-3E11-4C87-BA7D-29BA2895AEDA}"/>
    <dgm:cxn modelId="{F63894E6-2EF5-4D5F-92A0-DF8A5DE769D3}" srcId="{5A9E0ECE-3169-443C-894D-6DD9EAEDD9A3}" destId="{C9D1680E-A782-4497-BCAA-003F264547EA}" srcOrd="0" destOrd="0" parTransId="{2C58A650-C350-4A01-AF33-94C9E3320C52}" sibTransId="{4AAEA308-7E17-4D10-B239-02421086C4AF}"/>
    <dgm:cxn modelId="{4001BDEB-9536-4E13-827B-73F3AA7FDC9A}" srcId="{9ACB0207-DF99-4E56-9983-75F11267E29E}" destId="{C322F1AF-43A2-42B5-A2BD-BB431DAE4026}" srcOrd="0" destOrd="0" parTransId="{F6D2D0E4-79A5-4495-94E3-033A6E0A7351}" sibTransId="{58403319-125A-43E1-82A1-07FC9186EE9C}"/>
    <dgm:cxn modelId="{6BAD2CF1-F48A-498D-978E-8BDDFA648371}" srcId="{12766063-20A7-4CA7-BC64-29FFEEEE7914}" destId="{72B7360C-D237-42AD-A1E9-6FD330031B1F}" srcOrd="1" destOrd="0" parTransId="{B766F95C-7BE4-4720-8C47-52B2941CA21A}" sibTransId="{90BCFCE5-9ECC-439D-B95B-A8BBABAEB08B}"/>
    <dgm:cxn modelId="{2AE9C7F8-36C2-45FF-B4EF-0BA197EA0800}" srcId="{C9632537-8E5D-41C5-981E-3FD292CBB77A}" destId="{40B25226-3F03-4A72-B7B3-2A91328C8910}" srcOrd="1" destOrd="0" parTransId="{E5BA87E4-C24C-4977-820C-2E73005499AB}" sibTransId="{4D8C0269-83DC-426B-AFCB-1E98108B07D7}"/>
    <dgm:cxn modelId="{E9FC7C57-4E90-4821-9501-250A59E5AC91}" type="presParOf" srcId="{1475737A-137E-4442-9429-6A66B36B55BA}" destId="{11791C0D-2505-4947-B434-F5422E4995D9}" srcOrd="0" destOrd="0" presId="urn:microsoft.com/office/officeart/2005/8/layout/chevron1"/>
    <dgm:cxn modelId="{5F348327-90C9-4C1D-A0B1-806F50AF3215}" type="presParOf" srcId="{11791C0D-2505-4947-B434-F5422E4995D9}" destId="{3341D20F-FB48-4DF9-B5D3-C0076C733A9F}" srcOrd="0" destOrd="0" presId="urn:microsoft.com/office/officeart/2005/8/layout/chevron1"/>
    <dgm:cxn modelId="{0A15126C-93CD-4A64-9E14-31254CDEDC47}" type="presParOf" srcId="{11791C0D-2505-4947-B434-F5422E4995D9}" destId="{721850CD-654E-434F-A024-A92A2238C7B0}" srcOrd="1" destOrd="0" presId="urn:microsoft.com/office/officeart/2005/8/layout/chevron1"/>
    <dgm:cxn modelId="{2E548A7E-F506-43A9-9C44-34DAC3C86CBE}" type="presParOf" srcId="{1475737A-137E-4442-9429-6A66B36B55BA}" destId="{AE66B202-B57B-498F-9D3F-1CADA6433929}" srcOrd="1" destOrd="0" presId="urn:microsoft.com/office/officeart/2005/8/layout/chevron1"/>
    <dgm:cxn modelId="{8E51E2F1-F0DB-4708-A183-A7523CA8B373}" type="presParOf" srcId="{1475737A-137E-4442-9429-6A66B36B55BA}" destId="{021E520B-725A-4E30-A83D-E9B7012F0724}" srcOrd="2" destOrd="0" presId="urn:microsoft.com/office/officeart/2005/8/layout/chevron1"/>
    <dgm:cxn modelId="{BC9BFFAA-3B82-4AA2-AB2E-8324561EA287}" type="presParOf" srcId="{021E520B-725A-4E30-A83D-E9B7012F0724}" destId="{B727FBEF-DF3A-468D-85A3-661DB1DC5431}" srcOrd="0" destOrd="0" presId="urn:microsoft.com/office/officeart/2005/8/layout/chevron1"/>
    <dgm:cxn modelId="{0A821A15-E3DF-490A-A4C4-18622E6D2E83}" type="presParOf" srcId="{021E520B-725A-4E30-A83D-E9B7012F0724}" destId="{A4625906-5F76-4353-AE71-0D48EE551EB3}" srcOrd="1" destOrd="0" presId="urn:microsoft.com/office/officeart/2005/8/layout/chevron1"/>
    <dgm:cxn modelId="{9CC12A66-3AE0-46B7-AD21-91D80A6C914A}" type="presParOf" srcId="{1475737A-137E-4442-9429-6A66B36B55BA}" destId="{A6D94DEA-0911-4F1F-863E-0E9511DF6D00}" srcOrd="3" destOrd="0" presId="urn:microsoft.com/office/officeart/2005/8/layout/chevron1"/>
    <dgm:cxn modelId="{7BE0FB79-FDE1-4655-9DBF-D78CD3A334EE}" type="presParOf" srcId="{1475737A-137E-4442-9429-6A66B36B55BA}" destId="{83C0DD9A-9A7B-4C39-8557-75D2625B1A58}" srcOrd="4" destOrd="0" presId="urn:microsoft.com/office/officeart/2005/8/layout/chevron1"/>
    <dgm:cxn modelId="{662A7339-DD9A-40B0-8BAC-117E46B32F8B}" type="presParOf" srcId="{83C0DD9A-9A7B-4C39-8557-75D2625B1A58}" destId="{7C4F1780-8B25-4C99-B04D-0C36C1CCDE02}" srcOrd="0" destOrd="0" presId="urn:microsoft.com/office/officeart/2005/8/layout/chevron1"/>
    <dgm:cxn modelId="{B30F8BC6-26F0-4074-94D9-DEA08A80C507}" type="presParOf" srcId="{83C0DD9A-9A7B-4C39-8557-75D2625B1A58}" destId="{2031ADF8-CDC8-4C7F-9A13-A1253E74136E}" srcOrd="1" destOrd="0" presId="urn:microsoft.com/office/officeart/2005/8/layout/chevron1"/>
    <dgm:cxn modelId="{596B11C0-09DB-415C-BDF9-420809C3BE43}" type="presParOf" srcId="{1475737A-137E-4442-9429-6A66B36B55BA}" destId="{D8DA820A-1FD5-4797-82AB-D2B86A0CEEF0}" srcOrd="5" destOrd="0" presId="urn:microsoft.com/office/officeart/2005/8/layout/chevron1"/>
    <dgm:cxn modelId="{891CAB4B-0898-4451-9D71-968BDE8D6F7B}" type="presParOf" srcId="{1475737A-137E-4442-9429-6A66B36B55BA}" destId="{257B7F5A-14FA-4C59-8994-EA34CBF40F12}" srcOrd="6" destOrd="0" presId="urn:microsoft.com/office/officeart/2005/8/layout/chevron1"/>
    <dgm:cxn modelId="{36F0CB54-A441-4F05-A90C-589519B9F2C2}" type="presParOf" srcId="{257B7F5A-14FA-4C59-8994-EA34CBF40F12}" destId="{A75496A5-7B50-4514-B1FB-668DABCC0AFC}" srcOrd="0" destOrd="0" presId="urn:microsoft.com/office/officeart/2005/8/layout/chevron1"/>
    <dgm:cxn modelId="{18C59B24-311D-47D8-9C92-E306D5412937}" type="presParOf" srcId="{257B7F5A-14FA-4C59-8994-EA34CBF40F12}" destId="{963C353D-4DB5-4AA1-A1AB-FD22C751115F}" srcOrd="1" destOrd="0" presId="urn:microsoft.com/office/officeart/2005/8/layout/chevron1"/>
    <dgm:cxn modelId="{D6BBEF26-BA96-4025-8602-7DD0845D3F71}" type="presParOf" srcId="{1475737A-137E-4442-9429-6A66B36B55BA}" destId="{1E30BA39-D6EE-4E16-89D0-8322B1EF6AB2}" srcOrd="7" destOrd="0" presId="urn:microsoft.com/office/officeart/2005/8/layout/chevron1"/>
    <dgm:cxn modelId="{0F2BB194-C6DA-4734-8561-F6F6BFCAC3D8}" type="presParOf" srcId="{1475737A-137E-4442-9429-6A66B36B55BA}" destId="{615FEF5C-90C9-47CD-B4E3-FA99B2604B8B}" srcOrd="8" destOrd="0" presId="urn:microsoft.com/office/officeart/2005/8/layout/chevron1"/>
    <dgm:cxn modelId="{E1AD1252-D0FE-4A33-889A-4BD0B38833F2}" type="presParOf" srcId="{615FEF5C-90C9-47CD-B4E3-FA99B2604B8B}" destId="{AC3E8F04-9E24-4537-9BE4-4DF31C06042B}" srcOrd="0" destOrd="0" presId="urn:microsoft.com/office/officeart/2005/8/layout/chevron1"/>
    <dgm:cxn modelId="{9E485B7F-3520-4BB2-8CBA-C21CBB79A83F}" type="presParOf" srcId="{615FEF5C-90C9-47CD-B4E3-FA99B2604B8B}" destId="{EC999FCC-9981-452D-895F-0FDB559EA666}"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6EFD0-406A-477B-BF56-8EF80AC9FB1D}">
      <dsp:nvSpPr>
        <dsp:cNvPr id="0" name=""/>
        <dsp:cNvSpPr/>
      </dsp:nvSpPr>
      <dsp:spPr>
        <a:xfrm rot="16200000">
          <a:off x="-1374783" y="1380279"/>
          <a:ext cx="4689159" cy="1928599"/>
        </a:xfrm>
        <a:prstGeom prst="flowChartManualOperati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0" rIns="172393" bIns="0" numCol="1" spcCol="1270" anchor="ctr" anchorCtr="0">
          <a:noAutofit/>
        </a:bodyPr>
        <a:lstStyle/>
        <a:p>
          <a:pPr marL="0" lvl="0" indent="0" algn="l" defTabSz="1200150" rtl="0">
            <a:lnSpc>
              <a:spcPct val="90000"/>
            </a:lnSpc>
            <a:spcBef>
              <a:spcPct val="0"/>
            </a:spcBef>
            <a:spcAft>
              <a:spcPct val="35000"/>
            </a:spcAft>
            <a:buNone/>
          </a:pPr>
          <a:r>
            <a:rPr lang="en-US" sz="2700" b="1" kern="1200" dirty="0">
              <a:latin typeface="Calibri"/>
              <a:ea typeface="Calibri"/>
              <a:cs typeface="Calibri"/>
            </a:rPr>
            <a:t>Step 1: Complete Training  </a:t>
          </a:r>
        </a:p>
      </dsp:txBody>
      <dsp:txXfrm rot="5400000">
        <a:off x="5497" y="937831"/>
        <a:ext cx="1928599" cy="2813495"/>
      </dsp:txXfrm>
    </dsp:sp>
    <dsp:sp modelId="{F6A398B2-127D-4D77-B9A6-14A26829ADB8}">
      <dsp:nvSpPr>
        <dsp:cNvPr id="0" name=""/>
        <dsp:cNvSpPr/>
      </dsp:nvSpPr>
      <dsp:spPr>
        <a:xfrm rot="16200000">
          <a:off x="698461" y="1380279"/>
          <a:ext cx="4689159" cy="1928599"/>
        </a:xfrm>
        <a:prstGeom prst="flowChartManualOperation">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0" rIns="172393" bIns="0" numCol="1" spcCol="1270" anchor="ctr" anchorCtr="0">
          <a:noAutofit/>
        </a:bodyPr>
        <a:lstStyle/>
        <a:p>
          <a:pPr marL="0" lvl="0" indent="0" algn="l" defTabSz="1200150">
            <a:lnSpc>
              <a:spcPct val="90000"/>
            </a:lnSpc>
            <a:spcBef>
              <a:spcPct val="0"/>
            </a:spcBef>
            <a:spcAft>
              <a:spcPct val="35000"/>
            </a:spcAft>
            <a:buNone/>
          </a:pPr>
          <a:r>
            <a:rPr lang="en-US" sz="2700" b="0" kern="1200" dirty="0">
              <a:latin typeface="Calibri"/>
              <a:ea typeface="Calibri"/>
              <a:cs typeface="Calibri"/>
            </a:rPr>
            <a:t>Step 2: Classify your Research Project</a:t>
          </a:r>
        </a:p>
      </dsp:txBody>
      <dsp:txXfrm rot="5400000">
        <a:off x="2078741" y="937831"/>
        <a:ext cx="1928599" cy="2813495"/>
      </dsp:txXfrm>
    </dsp:sp>
    <dsp:sp modelId="{20F9646B-C3FD-41A7-9403-DF1CEA9B0527}">
      <dsp:nvSpPr>
        <dsp:cNvPr id="0" name=""/>
        <dsp:cNvSpPr/>
      </dsp:nvSpPr>
      <dsp:spPr>
        <a:xfrm rot="16200000">
          <a:off x="2771706" y="1380279"/>
          <a:ext cx="4689159" cy="1928599"/>
        </a:xfrm>
        <a:prstGeom prst="flowChartManualOperation">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0" rIns="172393" bIns="0" numCol="1" spcCol="1270" anchor="ctr" anchorCtr="0">
          <a:noAutofit/>
        </a:bodyPr>
        <a:lstStyle/>
        <a:p>
          <a:pPr marL="0" lvl="0" indent="0" algn="l" defTabSz="1200150">
            <a:lnSpc>
              <a:spcPct val="90000"/>
            </a:lnSpc>
            <a:spcBef>
              <a:spcPct val="0"/>
            </a:spcBef>
            <a:spcAft>
              <a:spcPct val="35000"/>
            </a:spcAft>
            <a:buNone/>
          </a:pPr>
          <a:r>
            <a:rPr lang="en-US" sz="2700" b="0" kern="1200" dirty="0">
              <a:latin typeface="Calibri"/>
              <a:ea typeface="Calibri"/>
              <a:cs typeface="Calibri"/>
            </a:rPr>
            <a:t>Step 3: Prepare your Application in Cayuse</a:t>
          </a:r>
        </a:p>
      </dsp:txBody>
      <dsp:txXfrm rot="5400000">
        <a:off x="4151986" y="937831"/>
        <a:ext cx="1928599" cy="2813495"/>
      </dsp:txXfrm>
    </dsp:sp>
    <dsp:sp modelId="{5C6EC1CF-4691-481B-BE1C-CCAC3C1D0D3A}">
      <dsp:nvSpPr>
        <dsp:cNvPr id="0" name=""/>
        <dsp:cNvSpPr/>
      </dsp:nvSpPr>
      <dsp:spPr>
        <a:xfrm rot="16200000">
          <a:off x="4844950" y="1380279"/>
          <a:ext cx="4689159" cy="1928599"/>
        </a:xfrm>
        <a:prstGeom prst="flowChartManualOperation">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0" rIns="172393" bIns="0" numCol="1" spcCol="1270" anchor="ctr" anchorCtr="0">
          <a:noAutofit/>
        </a:bodyPr>
        <a:lstStyle/>
        <a:p>
          <a:pPr marL="0" lvl="0" indent="0" algn="l" defTabSz="1200150">
            <a:lnSpc>
              <a:spcPct val="90000"/>
            </a:lnSpc>
            <a:spcBef>
              <a:spcPct val="0"/>
            </a:spcBef>
            <a:spcAft>
              <a:spcPct val="35000"/>
            </a:spcAft>
            <a:buNone/>
          </a:pPr>
          <a:r>
            <a:rPr lang="en-US" sz="2700" b="0" kern="1200" dirty="0">
              <a:latin typeface="Calibri"/>
              <a:ea typeface="Calibri"/>
              <a:cs typeface="Calibri"/>
            </a:rPr>
            <a:t> Step 4: Submit and Certify in Cayuse</a:t>
          </a:r>
        </a:p>
      </dsp:txBody>
      <dsp:txXfrm rot="5400000">
        <a:off x="6225230" y="937831"/>
        <a:ext cx="1928599" cy="2813495"/>
      </dsp:txXfrm>
    </dsp:sp>
    <dsp:sp modelId="{AE143E85-3874-4968-9DD7-653FD44CA446}">
      <dsp:nvSpPr>
        <dsp:cNvPr id="0" name=""/>
        <dsp:cNvSpPr/>
      </dsp:nvSpPr>
      <dsp:spPr>
        <a:xfrm rot="16200000">
          <a:off x="6918195" y="1380279"/>
          <a:ext cx="4689159" cy="1928599"/>
        </a:xfrm>
        <a:prstGeom prst="flowChartManualOperation">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0" rIns="172393" bIns="0" numCol="1" spcCol="1270" anchor="ctr" anchorCtr="0">
          <a:noAutofit/>
        </a:bodyPr>
        <a:lstStyle/>
        <a:p>
          <a:pPr marL="0" lvl="0" indent="0" algn="l" defTabSz="1200150" rtl="0">
            <a:lnSpc>
              <a:spcPct val="90000"/>
            </a:lnSpc>
            <a:spcBef>
              <a:spcPct val="0"/>
            </a:spcBef>
            <a:spcAft>
              <a:spcPct val="35000"/>
            </a:spcAft>
            <a:buNone/>
          </a:pPr>
          <a:r>
            <a:rPr lang="en-US" sz="2700" b="0" kern="1200" dirty="0">
              <a:latin typeface="Calibri"/>
              <a:ea typeface="Calibri"/>
              <a:cs typeface="Calibri"/>
            </a:rPr>
            <a:t>Step 5: Monitor Status in Cayuse and WP Email </a:t>
          </a:r>
          <a:endParaRPr lang="en-US" sz="2700" b="0" kern="1200" dirty="0"/>
        </a:p>
      </dsp:txBody>
      <dsp:txXfrm rot="5400000">
        <a:off x="8298475" y="937831"/>
        <a:ext cx="1928599" cy="28134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6EFD0-406A-477B-BF56-8EF80AC9FB1D}">
      <dsp:nvSpPr>
        <dsp:cNvPr id="0" name=""/>
        <dsp:cNvSpPr/>
      </dsp:nvSpPr>
      <dsp:spPr>
        <a:xfrm rot="16200000">
          <a:off x="-1374783" y="1380279"/>
          <a:ext cx="4689159" cy="1928599"/>
        </a:xfrm>
        <a:prstGeom prst="flowChartManualOperati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0" rIns="172393" bIns="0" numCol="1" spcCol="1270" anchor="ctr" anchorCtr="0">
          <a:noAutofit/>
        </a:bodyPr>
        <a:lstStyle/>
        <a:p>
          <a:pPr marL="0" lvl="0" indent="0" algn="l" defTabSz="1200150" rtl="0">
            <a:lnSpc>
              <a:spcPct val="90000"/>
            </a:lnSpc>
            <a:spcBef>
              <a:spcPct val="0"/>
            </a:spcBef>
            <a:spcAft>
              <a:spcPct val="35000"/>
            </a:spcAft>
            <a:buNone/>
          </a:pPr>
          <a:r>
            <a:rPr lang="en-US" sz="2700" b="0" kern="1200" dirty="0">
              <a:latin typeface="Calibri"/>
              <a:ea typeface="Calibri"/>
              <a:cs typeface="Calibri"/>
            </a:rPr>
            <a:t>Step 1: Complete Training  </a:t>
          </a:r>
        </a:p>
      </dsp:txBody>
      <dsp:txXfrm rot="5400000">
        <a:off x="5497" y="937831"/>
        <a:ext cx="1928599" cy="2813495"/>
      </dsp:txXfrm>
    </dsp:sp>
    <dsp:sp modelId="{F6A398B2-127D-4D77-B9A6-14A26829ADB8}">
      <dsp:nvSpPr>
        <dsp:cNvPr id="0" name=""/>
        <dsp:cNvSpPr/>
      </dsp:nvSpPr>
      <dsp:spPr>
        <a:xfrm rot="16200000">
          <a:off x="698461" y="1380279"/>
          <a:ext cx="4689159" cy="1928599"/>
        </a:xfrm>
        <a:prstGeom prst="flowChartManualOperation">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0" rIns="172393" bIns="0" numCol="1" spcCol="1270" anchor="ctr" anchorCtr="0">
          <a:noAutofit/>
        </a:bodyPr>
        <a:lstStyle/>
        <a:p>
          <a:pPr marL="0" lvl="0" indent="0" algn="l" defTabSz="1200150">
            <a:lnSpc>
              <a:spcPct val="90000"/>
            </a:lnSpc>
            <a:spcBef>
              <a:spcPct val="0"/>
            </a:spcBef>
            <a:spcAft>
              <a:spcPct val="35000"/>
            </a:spcAft>
            <a:buNone/>
          </a:pPr>
          <a:r>
            <a:rPr lang="en-US" sz="2700" b="1" u="none" kern="1200" dirty="0">
              <a:latin typeface="Calibri"/>
              <a:ea typeface="Calibri"/>
              <a:cs typeface="Calibri"/>
            </a:rPr>
            <a:t>Step 2: Classify your Research Project</a:t>
          </a:r>
        </a:p>
      </dsp:txBody>
      <dsp:txXfrm rot="5400000">
        <a:off x="2078741" y="937831"/>
        <a:ext cx="1928599" cy="2813495"/>
      </dsp:txXfrm>
    </dsp:sp>
    <dsp:sp modelId="{20F9646B-C3FD-41A7-9403-DF1CEA9B0527}">
      <dsp:nvSpPr>
        <dsp:cNvPr id="0" name=""/>
        <dsp:cNvSpPr/>
      </dsp:nvSpPr>
      <dsp:spPr>
        <a:xfrm rot="16200000">
          <a:off x="2771706" y="1380279"/>
          <a:ext cx="4689159" cy="1928599"/>
        </a:xfrm>
        <a:prstGeom prst="flowChartManualOperation">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0" rIns="172393" bIns="0" numCol="1" spcCol="1270" anchor="ctr" anchorCtr="0">
          <a:noAutofit/>
        </a:bodyPr>
        <a:lstStyle/>
        <a:p>
          <a:pPr marL="0" lvl="0" indent="0" algn="l" defTabSz="1200150">
            <a:lnSpc>
              <a:spcPct val="90000"/>
            </a:lnSpc>
            <a:spcBef>
              <a:spcPct val="0"/>
            </a:spcBef>
            <a:spcAft>
              <a:spcPct val="35000"/>
            </a:spcAft>
            <a:buNone/>
          </a:pPr>
          <a:r>
            <a:rPr lang="en-US" sz="2700" b="0" kern="1200" dirty="0">
              <a:latin typeface="Calibri"/>
              <a:ea typeface="Calibri"/>
              <a:cs typeface="Calibri"/>
            </a:rPr>
            <a:t>Step 3: Prepare your Application in Cayuse</a:t>
          </a:r>
        </a:p>
      </dsp:txBody>
      <dsp:txXfrm rot="5400000">
        <a:off x="4151986" y="937831"/>
        <a:ext cx="1928599" cy="2813495"/>
      </dsp:txXfrm>
    </dsp:sp>
    <dsp:sp modelId="{5C6EC1CF-4691-481B-BE1C-CCAC3C1D0D3A}">
      <dsp:nvSpPr>
        <dsp:cNvPr id="0" name=""/>
        <dsp:cNvSpPr/>
      </dsp:nvSpPr>
      <dsp:spPr>
        <a:xfrm rot="16200000">
          <a:off x="4844950" y="1380279"/>
          <a:ext cx="4689159" cy="1928599"/>
        </a:xfrm>
        <a:prstGeom prst="flowChartManualOperation">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0" rIns="172393" bIns="0" numCol="1" spcCol="1270" anchor="ctr" anchorCtr="0">
          <a:noAutofit/>
        </a:bodyPr>
        <a:lstStyle/>
        <a:p>
          <a:pPr marL="0" lvl="0" indent="0" algn="l" defTabSz="1200150">
            <a:lnSpc>
              <a:spcPct val="90000"/>
            </a:lnSpc>
            <a:spcBef>
              <a:spcPct val="0"/>
            </a:spcBef>
            <a:spcAft>
              <a:spcPct val="35000"/>
            </a:spcAft>
            <a:buNone/>
          </a:pPr>
          <a:r>
            <a:rPr lang="en-US" sz="2700" b="0" kern="1200" dirty="0">
              <a:latin typeface="Calibri"/>
              <a:ea typeface="Calibri"/>
              <a:cs typeface="Calibri"/>
            </a:rPr>
            <a:t> Step 4: Submit and Certify in Cayuse</a:t>
          </a:r>
        </a:p>
      </dsp:txBody>
      <dsp:txXfrm rot="5400000">
        <a:off x="6225230" y="937831"/>
        <a:ext cx="1928599" cy="2813495"/>
      </dsp:txXfrm>
    </dsp:sp>
    <dsp:sp modelId="{AE143E85-3874-4968-9DD7-653FD44CA446}">
      <dsp:nvSpPr>
        <dsp:cNvPr id="0" name=""/>
        <dsp:cNvSpPr/>
      </dsp:nvSpPr>
      <dsp:spPr>
        <a:xfrm rot="16200000">
          <a:off x="6918195" y="1380279"/>
          <a:ext cx="4689159" cy="1928599"/>
        </a:xfrm>
        <a:prstGeom prst="flowChartManualOperation">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0" rIns="172393" bIns="0" numCol="1" spcCol="1270" anchor="ctr" anchorCtr="0">
          <a:noAutofit/>
        </a:bodyPr>
        <a:lstStyle/>
        <a:p>
          <a:pPr marL="0" lvl="0" indent="0" algn="l" defTabSz="1200150" rtl="0">
            <a:lnSpc>
              <a:spcPct val="90000"/>
            </a:lnSpc>
            <a:spcBef>
              <a:spcPct val="0"/>
            </a:spcBef>
            <a:spcAft>
              <a:spcPct val="35000"/>
            </a:spcAft>
            <a:buNone/>
          </a:pPr>
          <a:r>
            <a:rPr lang="en-US" sz="2700" b="0" kern="1200" dirty="0">
              <a:latin typeface="Calibri"/>
              <a:ea typeface="Calibri"/>
              <a:cs typeface="Calibri"/>
            </a:rPr>
            <a:t>Step 5: Monitor Status in Cayuse and WP Email </a:t>
          </a:r>
          <a:endParaRPr lang="en-US" sz="2700" b="0" kern="1200" dirty="0"/>
        </a:p>
      </dsp:txBody>
      <dsp:txXfrm rot="5400000">
        <a:off x="8298475" y="937831"/>
        <a:ext cx="1928599" cy="28134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6EFD0-406A-477B-BF56-8EF80AC9FB1D}">
      <dsp:nvSpPr>
        <dsp:cNvPr id="0" name=""/>
        <dsp:cNvSpPr/>
      </dsp:nvSpPr>
      <dsp:spPr>
        <a:xfrm rot="16200000">
          <a:off x="-1374783" y="1380279"/>
          <a:ext cx="4689159" cy="1928599"/>
        </a:xfrm>
        <a:prstGeom prst="flowChartManualOperati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0" tIns="0" rIns="167370" bIns="0" numCol="1" spcCol="1270" anchor="ctr" anchorCtr="0">
          <a:noAutofit/>
        </a:bodyPr>
        <a:lstStyle/>
        <a:p>
          <a:pPr marL="0" lvl="0" indent="0" algn="l" defTabSz="1155700" rtl="0">
            <a:lnSpc>
              <a:spcPct val="90000"/>
            </a:lnSpc>
            <a:spcBef>
              <a:spcPct val="0"/>
            </a:spcBef>
            <a:spcAft>
              <a:spcPct val="35000"/>
            </a:spcAft>
            <a:buNone/>
          </a:pPr>
          <a:r>
            <a:rPr lang="en-US" sz="2600" b="0" kern="1200" dirty="0">
              <a:latin typeface="Calibri"/>
              <a:ea typeface="Calibri"/>
              <a:cs typeface="Calibri"/>
            </a:rPr>
            <a:t>Step 1: Complete Training  </a:t>
          </a:r>
        </a:p>
      </dsp:txBody>
      <dsp:txXfrm rot="5400000">
        <a:off x="5497" y="937831"/>
        <a:ext cx="1928599" cy="2813495"/>
      </dsp:txXfrm>
    </dsp:sp>
    <dsp:sp modelId="{F6A398B2-127D-4D77-B9A6-14A26829ADB8}">
      <dsp:nvSpPr>
        <dsp:cNvPr id="0" name=""/>
        <dsp:cNvSpPr/>
      </dsp:nvSpPr>
      <dsp:spPr>
        <a:xfrm rot="16200000">
          <a:off x="698461" y="1380279"/>
          <a:ext cx="4689159" cy="1928599"/>
        </a:xfrm>
        <a:prstGeom prst="flowChartManualOperation">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0" tIns="0" rIns="167370" bIns="0" numCol="1" spcCol="1270" anchor="ctr" anchorCtr="0">
          <a:noAutofit/>
        </a:bodyPr>
        <a:lstStyle/>
        <a:p>
          <a:pPr marL="0" lvl="0" indent="0" algn="l" defTabSz="1155700">
            <a:lnSpc>
              <a:spcPct val="90000"/>
            </a:lnSpc>
            <a:spcBef>
              <a:spcPct val="0"/>
            </a:spcBef>
            <a:spcAft>
              <a:spcPct val="35000"/>
            </a:spcAft>
            <a:buNone/>
          </a:pPr>
          <a:r>
            <a:rPr lang="en-US" sz="2600" b="0" kern="1200" dirty="0">
              <a:latin typeface="Calibri"/>
              <a:ea typeface="Calibri"/>
              <a:cs typeface="Calibri"/>
            </a:rPr>
            <a:t>Step 2: Classify your Research Project</a:t>
          </a:r>
        </a:p>
      </dsp:txBody>
      <dsp:txXfrm rot="5400000">
        <a:off x="2078741" y="937831"/>
        <a:ext cx="1928599" cy="2813495"/>
      </dsp:txXfrm>
    </dsp:sp>
    <dsp:sp modelId="{20F9646B-C3FD-41A7-9403-DF1CEA9B0527}">
      <dsp:nvSpPr>
        <dsp:cNvPr id="0" name=""/>
        <dsp:cNvSpPr/>
      </dsp:nvSpPr>
      <dsp:spPr>
        <a:xfrm rot="16200000">
          <a:off x="2771706" y="1380279"/>
          <a:ext cx="4689159" cy="1928599"/>
        </a:xfrm>
        <a:prstGeom prst="flowChartManualOperation">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0" tIns="0" rIns="167370" bIns="0" numCol="1" spcCol="1270" anchor="ctr" anchorCtr="0">
          <a:noAutofit/>
        </a:bodyPr>
        <a:lstStyle/>
        <a:p>
          <a:pPr marL="0" lvl="0" indent="0" algn="l" defTabSz="1155700">
            <a:lnSpc>
              <a:spcPct val="90000"/>
            </a:lnSpc>
            <a:spcBef>
              <a:spcPct val="0"/>
            </a:spcBef>
            <a:spcAft>
              <a:spcPct val="35000"/>
            </a:spcAft>
            <a:buNone/>
          </a:pPr>
          <a:r>
            <a:rPr lang="en-US" sz="2600" b="1" kern="1200" dirty="0">
              <a:latin typeface="Calibri"/>
              <a:ea typeface="Calibri"/>
              <a:cs typeface="Calibri"/>
            </a:rPr>
            <a:t>Step 3: Prepare your Application in Cayuse</a:t>
          </a:r>
        </a:p>
      </dsp:txBody>
      <dsp:txXfrm rot="5400000">
        <a:off x="4151986" y="937831"/>
        <a:ext cx="1928599" cy="2813495"/>
      </dsp:txXfrm>
    </dsp:sp>
    <dsp:sp modelId="{5C6EC1CF-4691-481B-BE1C-CCAC3C1D0D3A}">
      <dsp:nvSpPr>
        <dsp:cNvPr id="0" name=""/>
        <dsp:cNvSpPr/>
      </dsp:nvSpPr>
      <dsp:spPr>
        <a:xfrm rot="16200000">
          <a:off x="4844950" y="1380279"/>
          <a:ext cx="4689159" cy="1928599"/>
        </a:xfrm>
        <a:prstGeom prst="flowChartManualOperation">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0" tIns="0" rIns="167370" bIns="0" numCol="1" spcCol="1270" anchor="ctr" anchorCtr="0">
          <a:noAutofit/>
        </a:bodyPr>
        <a:lstStyle/>
        <a:p>
          <a:pPr marL="0" lvl="0" indent="0" algn="l" defTabSz="1155700">
            <a:lnSpc>
              <a:spcPct val="90000"/>
            </a:lnSpc>
            <a:spcBef>
              <a:spcPct val="0"/>
            </a:spcBef>
            <a:spcAft>
              <a:spcPct val="35000"/>
            </a:spcAft>
            <a:buNone/>
          </a:pPr>
          <a:r>
            <a:rPr lang="en-US" sz="2600" b="0" kern="1200" dirty="0">
              <a:latin typeface="Calibri"/>
              <a:ea typeface="Calibri"/>
              <a:cs typeface="Calibri"/>
            </a:rPr>
            <a:t> Step 4: Submit and Certify in Cayuse</a:t>
          </a:r>
        </a:p>
      </dsp:txBody>
      <dsp:txXfrm rot="5400000">
        <a:off x="6225230" y="937831"/>
        <a:ext cx="1928599" cy="2813495"/>
      </dsp:txXfrm>
    </dsp:sp>
    <dsp:sp modelId="{AE143E85-3874-4968-9DD7-653FD44CA446}">
      <dsp:nvSpPr>
        <dsp:cNvPr id="0" name=""/>
        <dsp:cNvSpPr/>
      </dsp:nvSpPr>
      <dsp:spPr>
        <a:xfrm rot="16200000">
          <a:off x="6918195" y="1380279"/>
          <a:ext cx="4689159" cy="1928599"/>
        </a:xfrm>
        <a:prstGeom prst="flowChartManualOperation">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0" tIns="0" rIns="167370" bIns="0" numCol="1" spcCol="1270" anchor="ctr" anchorCtr="0">
          <a:noAutofit/>
        </a:bodyPr>
        <a:lstStyle/>
        <a:p>
          <a:pPr marL="0" lvl="0" indent="0" algn="l" defTabSz="1155700" rtl="0">
            <a:lnSpc>
              <a:spcPct val="90000"/>
            </a:lnSpc>
            <a:spcBef>
              <a:spcPct val="0"/>
            </a:spcBef>
            <a:spcAft>
              <a:spcPct val="35000"/>
            </a:spcAft>
            <a:buNone/>
          </a:pPr>
          <a:r>
            <a:rPr lang="en-US" sz="2600" b="0" kern="1200" dirty="0">
              <a:latin typeface="Calibri"/>
              <a:ea typeface="Calibri"/>
              <a:cs typeface="Calibri"/>
            </a:rPr>
            <a:t>Step 5: Monitor Status in Cayuse and WP Email </a:t>
          </a:r>
          <a:endParaRPr lang="en-US" sz="2600" b="0" kern="1200" dirty="0"/>
        </a:p>
      </dsp:txBody>
      <dsp:txXfrm rot="5400000">
        <a:off x="8298475" y="937831"/>
        <a:ext cx="1928599" cy="28134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5957D-D018-425F-BADE-2A5A20FB60AA}">
      <dsp:nvSpPr>
        <dsp:cNvPr id="0" name=""/>
        <dsp:cNvSpPr/>
      </dsp:nvSpPr>
      <dsp:spPr>
        <a:xfrm>
          <a:off x="1800789" y="282"/>
          <a:ext cx="3855774" cy="23134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a:latin typeface="Calibri Light" panose="020F0302020204030204"/>
            </a:rPr>
            <a:t>Writen/Signed Infomred Cosent</a:t>
          </a:r>
          <a:endParaRPr lang="en-US" sz="2200" kern="1200" dirty="0"/>
        </a:p>
        <a:p>
          <a:pPr marL="171450" lvl="1" indent="-171450" algn="l" defTabSz="755650" rtl="0">
            <a:lnSpc>
              <a:spcPct val="90000"/>
            </a:lnSpc>
            <a:spcBef>
              <a:spcPct val="0"/>
            </a:spcBef>
            <a:spcAft>
              <a:spcPct val="15000"/>
            </a:spcAft>
            <a:buChar char="•"/>
          </a:pPr>
          <a:r>
            <a:rPr lang="en-US" sz="1700" kern="1200" dirty="0">
              <a:latin typeface="Aptos"/>
            </a:rPr>
            <a:t>Participants will sign and receive a copy of the the informed consent document which includes all required consent elements</a:t>
          </a:r>
          <a:endParaRPr lang="en-US" sz="1700" kern="1200" dirty="0">
            <a:latin typeface="Calibri Light" panose="020F0302020204030204"/>
          </a:endParaRPr>
        </a:p>
      </dsp:txBody>
      <dsp:txXfrm>
        <a:off x="1800789" y="282"/>
        <a:ext cx="3855774" cy="2313464"/>
      </dsp:txXfrm>
    </dsp:sp>
    <dsp:sp modelId="{1F8432E5-0FA9-4C94-86D5-2B560FA09830}">
      <dsp:nvSpPr>
        <dsp:cNvPr id="0" name=""/>
        <dsp:cNvSpPr/>
      </dsp:nvSpPr>
      <dsp:spPr>
        <a:xfrm>
          <a:off x="6042141" y="282"/>
          <a:ext cx="3855774" cy="23134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dirty="0">
              <a:latin typeface="Calibri Light" panose="020F0302020204030204"/>
            </a:rPr>
            <a:t>Alteration infomred consent</a:t>
          </a:r>
          <a:endParaRPr lang="en-US" sz="2200" kern="1200" dirty="0"/>
        </a:p>
        <a:p>
          <a:pPr marL="171450" lvl="1" indent="-171450" algn="l" defTabSz="755650" rtl="0">
            <a:lnSpc>
              <a:spcPct val="90000"/>
            </a:lnSpc>
            <a:spcBef>
              <a:spcPct val="0"/>
            </a:spcBef>
            <a:spcAft>
              <a:spcPct val="15000"/>
            </a:spcAft>
            <a:buChar char="•"/>
          </a:pPr>
          <a:r>
            <a:rPr lang="en-US" sz="1700" kern="1200" dirty="0">
              <a:latin typeface="Aptos"/>
            </a:rPr>
            <a:t>Participants will sign </a:t>
          </a:r>
          <a:r>
            <a:rPr lang="en-US" sz="1700" kern="1200" dirty="0">
              <a:latin typeface="Calibri"/>
              <a:ea typeface="Calibri"/>
              <a:cs typeface="Calibri"/>
            </a:rPr>
            <a:t>and receive a copy of the</a:t>
          </a:r>
          <a:r>
            <a:rPr lang="en-US" sz="1700" kern="1200" dirty="0">
              <a:latin typeface="Aptos"/>
            </a:rPr>
            <a:t> consent document, but one or more of the basic required elements of consent will be altered or waived</a:t>
          </a:r>
          <a:endParaRPr lang="en-US" sz="1700" kern="1200" dirty="0">
            <a:latin typeface="Calibri Light" panose="020F0302020204030204"/>
          </a:endParaRPr>
        </a:p>
      </dsp:txBody>
      <dsp:txXfrm>
        <a:off x="6042141" y="282"/>
        <a:ext cx="3855774" cy="2313464"/>
      </dsp:txXfrm>
    </dsp:sp>
    <dsp:sp modelId="{9339E01A-D388-4524-93F4-19B58CB3F9C9}">
      <dsp:nvSpPr>
        <dsp:cNvPr id="0" name=""/>
        <dsp:cNvSpPr/>
      </dsp:nvSpPr>
      <dsp:spPr>
        <a:xfrm>
          <a:off x="1800789" y="2699325"/>
          <a:ext cx="3855774" cy="23134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dirty="0">
              <a:latin typeface="Calibri Light" panose="020F0302020204030204"/>
            </a:rPr>
            <a:t>Waiver of Signed Informed Consent</a:t>
          </a:r>
        </a:p>
        <a:p>
          <a:pPr marL="171450" lvl="1" indent="-171450" algn="l" defTabSz="755650" rtl="0">
            <a:lnSpc>
              <a:spcPct val="90000"/>
            </a:lnSpc>
            <a:spcBef>
              <a:spcPct val="0"/>
            </a:spcBef>
            <a:spcAft>
              <a:spcPct val="15000"/>
            </a:spcAft>
            <a:buChar char="•"/>
          </a:pPr>
          <a:r>
            <a:rPr lang="en-US" sz="1700" kern="1200" dirty="0">
              <a:latin typeface="Calibri"/>
              <a:ea typeface="Calibri"/>
              <a:cs typeface="Calibri"/>
            </a:rPr>
            <a:t>Participant will not be asked to provide sign an informed consent form </a:t>
          </a:r>
        </a:p>
        <a:p>
          <a:pPr marL="171450" lvl="1" indent="-171450" algn="l" defTabSz="755650">
            <a:lnSpc>
              <a:spcPct val="90000"/>
            </a:lnSpc>
            <a:spcBef>
              <a:spcPct val="0"/>
            </a:spcBef>
            <a:spcAft>
              <a:spcPct val="15000"/>
            </a:spcAft>
            <a:buChar char="•"/>
          </a:pPr>
          <a:r>
            <a:rPr lang="en-US" sz="1700" kern="1200" dirty="0">
              <a:latin typeface="Aptos"/>
              <a:ea typeface="Calibri"/>
              <a:cs typeface="Calibri"/>
            </a:rPr>
            <a:t>Copy of informed consent document without the signature sections will be provided to participant,</a:t>
          </a:r>
          <a:endParaRPr lang="en-US" sz="1700" kern="1200" dirty="0"/>
        </a:p>
      </dsp:txBody>
      <dsp:txXfrm>
        <a:off x="1800789" y="2699325"/>
        <a:ext cx="3855774" cy="2313464"/>
      </dsp:txXfrm>
    </dsp:sp>
    <dsp:sp modelId="{61B7B195-6B96-4324-B855-018570312278}">
      <dsp:nvSpPr>
        <dsp:cNvPr id="0" name=""/>
        <dsp:cNvSpPr/>
      </dsp:nvSpPr>
      <dsp:spPr>
        <a:xfrm>
          <a:off x="6042141" y="2699325"/>
          <a:ext cx="3855774" cy="23134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dirty="0">
              <a:latin typeface="Calibri Light" panose="020F0302020204030204"/>
            </a:rPr>
            <a:t>Waiver of Consent</a:t>
          </a:r>
        </a:p>
        <a:p>
          <a:pPr marL="171450" lvl="1" indent="-171450" algn="l" defTabSz="755650" rtl="0">
            <a:lnSpc>
              <a:spcPct val="90000"/>
            </a:lnSpc>
            <a:spcBef>
              <a:spcPct val="0"/>
            </a:spcBef>
            <a:spcAft>
              <a:spcPct val="15000"/>
            </a:spcAft>
            <a:buChar char="•"/>
          </a:pPr>
          <a:r>
            <a:rPr lang="en-US" sz="1700" kern="1200" dirty="0">
              <a:latin typeface="Calibri Light" panose="020F0302020204030204"/>
            </a:rPr>
            <a:t>Participatn will not provide informed conent.</a:t>
          </a:r>
        </a:p>
        <a:p>
          <a:pPr marL="171450" lvl="1" indent="-171450" algn="l" defTabSz="755650" rtl="0">
            <a:lnSpc>
              <a:spcPct val="90000"/>
            </a:lnSpc>
            <a:spcBef>
              <a:spcPct val="0"/>
            </a:spcBef>
            <a:spcAft>
              <a:spcPct val="15000"/>
            </a:spcAft>
            <a:buChar char="•"/>
          </a:pPr>
          <a:r>
            <a:rPr lang="en-US" sz="1700" kern="1200" dirty="0">
              <a:latin typeface="Calibri Light" panose="020F0302020204030204"/>
            </a:rPr>
            <a:t>Participant will nto be given any infomred consent materials.</a:t>
          </a:r>
        </a:p>
      </dsp:txBody>
      <dsp:txXfrm>
        <a:off x="6042141" y="2699325"/>
        <a:ext cx="3855774" cy="23134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1D20F-FB48-4DF9-B5D3-C0076C733A9F}">
      <dsp:nvSpPr>
        <dsp:cNvPr id="0" name=""/>
        <dsp:cNvSpPr/>
      </dsp:nvSpPr>
      <dsp:spPr>
        <a:xfrm>
          <a:off x="5559" y="987933"/>
          <a:ext cx="2431678" cy="918000"/>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Avenir Next LT Pro"/>
            </a:rPr>
            <a:t>In Draft</a:t>
          </a:r>
          <a:endParaRPr lang="en-US" sz="1700" kern="1200" dirty="0"/>
        </a:p>
      </dsp:txBody>
      <dsp:txXfrm>
        <a:off x="464559" y="987933"/>
        <a:ext cx="1513678" cy="918000"/>
      </dsp:txXfrm>
    </dsp:sp>
    <dsp:sp modelId="{721850CD-654E-434F-A024-A92A2238C7B0}">
      <dsp:nvSpPr>
        <dsp:cNvPr id="0" name=""/>
        <dsp:cNvSpPr/>
      </dsp:nvSpPr>
      <dsp:spPr>
        <a:xfrm>
          <a:off x="5559" y="2020683"/>
          <a:ext cx="1945342" cy="2503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a:latin typeface="Avenir Next LT Pro"/>
            </a:rPr>
            <a:t>PI must complete all elements the initial form</a:t>
          </a:r>
          <a:endParaRPr lang="en-US" sz="1700" kern="1200" dirty="0"/>
        </a:p>
      </dsp:txBody>
      <dsp:txXfrm>
        <a:off x="5559" y="2020683"/>
        <a:ext cx="1945342" cy="2503880"/>
      </dsp:txXfrm>
    </dsp:sp>
    <dsp:sp modelId="{B727FBEF-DF3A-468D-85A3-661DB1DC5431}">
      <dsp:nvSpPr>
        <dsp:cNvPr id="0" name=""/>
        <dsp:cNvSpPr/>
      </dsp:nvSpPr>
      <dsp:spPr>
        <a:xfrm>
          <a:off x="2221237" y="987933"/>
          <a:ext cx="2431678" cy="918000"/>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Avenir Next LT Pro"/>
            </a:rPr>
            <a:t>Awaiting Authorization</a:t>
          </a:r>
          <a:endParaRPr lang="en-US" sz="1700" kern="1200" dirty="0"/>
        </a:p>
      </dsp:txBody>
      <dsp:txXfrm>
        <a:off x="2680237" y="987933"/>
        <a:ext cx="1513678" cy="918000"/>
      </dsp:txXfrm>
    </dsp:sp>
    <dsp:sp modelId="{A4625906-5F76-4353-AE71-0D48EE551EB3}">
      <dsp:nvSpPr>
        <dsp:cNvPr id="0" name=""/>
        <dsp:cNvSpPr/>
      </dsp:nvSpPr>
      <dsp:spPr>
        <a:xfrm>
          <a:off x="2221237" y="2020683"/>
          <a:ext cx="1945342" cy="2503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a:latin typeface="Avenir Next LT Pro"/>
            </a:rPr>
            <a:t>Certify required by:</a:t>
          </a:r>
          <a:endParaRPr lang="en-US" sz="1700" kern="1200" dirty="0"/>
        </a:p>
        <a:p>
          <a:pPr marL="342900" lvl="2" indent="-171450" algn="l" defTabSz="755650" rtl="0">
            <a:lnSpc>
              <a:spcPct val="90000"/>
            </a:lnSpc>
            <a:spcBef>
              <a:spcPct val="0"/>
            </a:spcBef>
            <a:spcAft>
              <a:spcPct val="15000"/>
            </a:spcAft>
            <a:buChar char="•"/>
          </a:pPr>
          <a:r>
            <a:rPr lang="en-US" sz="1700" kern="1200" dirty="0">
              <a:latin typeface="Avenir Next LT Pro"/>
            </a:rPr>
            <a:t>PI and Co-PIs</a:t>
          </a:r>
        </a:p>
        <a:p>
          <a:pPr marL="342900" lvl="2" indent="-171450" algn="l" defTabSz="755650" rtl="0">
            <a:lnSpc>
              <a:spcPct val="90000"/>
            </a:lnSpc>
            <a:spcBef>
              <a:spcPct val="0"/>
            </a:spcBef>
            <a:spcAft>
              <a:spcPct val="15000"/>
            </a:spcAft>
            <a:buChar char="•"/>
          </a:pPr>
          <a:r>
            <a:rPr lang="en-US" sz="1700" kern="1200" dirty="0">
              <a:latin typeface="Avenir Next LT Pro"/>
            </a:rPr>
            <a:t>Students and Faculty Advisor</a:t>
          </a:r>
        </a:p>
      </dsp:txBody>
      <dsp:txXfrm>
        <a:off x="2221237" y="2020683"/>
        <a:ext cx="1945342" cy="2503880"/>
      </dsp:txXfrm>
    </dsp:sp>
    <dsp:sp modelId="{7C4F1780-8B25-4C99-B04D-0C36C1CCDE02}">
      <dsp:nvSpPr>
        <dsp:cNvPr id="0" name=""/>
        <dsp:cNvSpPr/>
      </dsp:nvSpPr>
      <dsp:spPr>
        <a:xfrm>
          <a:off x="4436916" y="987933"/>
          <a:ext cx="2431678" cy="918000"/>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Avenir Next LT Pro"/>
            </a:rPr>
            <a:t>Pre-Review</a:t>
          </a:r>
        </a:p>
      </dsp:txBody>
      <dsp:txXfrm>
        <a:off x="4895916" y="987933"/>
        <a:ext cx="1513678" cy="918000"/>
      </dsp:txXfrm>
    </dsp:sp>
    <dsp:sp modelId="{2031ADF8-CDC8-4C7F-9A13-A1253E74136E}">
      <dsp:nvSpPr>
        <dsp:cNvPr id="0" name=""/>
        <dsp:cNvSpPr/>
      </dsp:nvSpPr>
      <dsp:spPr>
        <a:xfrm>
          <a:off x="4436916" y="2020683"/>
          <a:ext cx="1945342" cy="2503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a:latin typeface="Avenir Next LT Pro"/>
            </a:rPr>
            <a:t>Completeness Review conducted by IRB Staff</a:t>
          </a:r>
        </a:p>
        <a:p>
          <a:pPr marL="171450" lvl="1" indent="-171450" algn="l" defTabSz="755650" rtl="0">
            <a:lnSpc>
              <a:spcPct val="90000"/>
            </a:lnSpc>
            <a:spcBef>
              <a:spcPct val="0"/>
            </a:spcBef>
            <a:spcAft>
              <a:spcPct val="15000"/>
            </a:spcAft>
            <a:buChar char="•"/>
          </a:pPr>
          <a:r>
            <a:rPr lang="en-US" sz="1700" kern="1200" dirty="0">
              <a:latin typeface="Avenir Next LT Pro"/>
            </a:rPr>
            <a:t>Check application for completion.</a:t>
          </a:r>
        </a:p>
        <a:p>
          <a:pPr marL="171450" lvl="1" indent="-171450" algn="l" defTabSz="755650" rtl="0">
            <a:lnSpc>
              <a:spcPct val="90000"/>
            </a:lnSpc>
            <a:spcBef>
              <a:spcPct val="0"/>
            </a:spcBef>
            <a:spcAft>
              <a:spcPct val="15000"/>
            </a:spcAft>
            <a:buChar char="•"/>
          </a:pPr>
          <a:r>
            <a:rPr lang="en-US" sz="1700" kern="1200" dirty="0">
              <a:latin typeface="Avenir Next LT Pro"/>
            </a:rPr>
            <a:t>Confirm review category</a:t>
          </a:r>
        </a:p>
      </dsp:txBody>
      <dsp:txXfrm>
        <a:off x="4436916" y="2020683"/>
        <a:ext cx="1945342" cy="2503880"/>
      </dsp:txXfrm>
    </dsp:sp>
    <dsp:sp modelId="{A75496A5-7B50-4514-B1FB-668DABCC0AFC}">
      <dsp:nvSpPr>
        <dsp:cNvPr id="0" name=""/>
        <dsp:cNvSpPr/>
      </dsp:nvSpPr>
      <dsp:spPr>
        <a:xfrm>
          <a:off x="6652595" y="987933"/>
          <a:ext cx="2431678" cy="918000"/>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venir Next LT Pro"/>
            </a:rPr>
            <a:t>Under Review</a:t>
          </a:r>
          <a:endParaRPr lang="en-US" sz="1700" kern="1200" dirty="0"/>
        </a:p>
      </dsp:txBody>
      <dsp:txXfrm>
        <a:off x="7111595" y="987933"/>
        <a:ext cx="1513678" cy="918000"/>
      </dsp:txXfrm>
    </dsp:sp>
    <dsp:sp modelId="{963C353D-4DB5-4AA1-A1AB-FD22C751115F}">
      <dsp:nvSpPr>
        <dsp:cNvPr id="0" name=""/>
        <dsp:cNvSpPr/>
      </dsp:nvSpPr>
      <dsp:spPr>
        <a:xfrm>
          <a:off x="6652595" y="2020683"/>
          <a:ext cx="1945342" cy="2503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a:latin typeface="Avenir Next LT Pro"/>
            </a:rPr>
            <a:t>Assigned to an IRB reviwer by IRB Staff member</a:t>
          </a:r>
        </a:p>
        <a:p>
          <a:pPr marL="171450" lvl="1" indent="-171450" algn="l" defTabSz="755650" rtl="0">
            <a:lnSpc>
              <a:spcPct val="90000"/>
            </a:lnSpc>
            <a:spcBef>
              <a:spcPct val="0"/>
            </a:spcBef>
            <a:spcAft>
              <a:spcPct val="15000"/>
            </a:spcAft>
            <a:buChar char="•"/>
          </a:pPr>
          <a:r>
            <a:rPr lang="en-US" sz="1700" kern="1200" dirty="0">
              <a:latin typeface="Avenir Next LT Pro"/>
            </a:rPr>
            <a:t>Confirm review category</a:t>
          </a:r>
        </a:p>
        <a:p>
          <a:pPr marL="171450" lvl="1" indent="-171450" algn="l" defTabSz="755650" rtl="0">
            <a:lnSpc>
              <a:spcPct val="90000"/>
            </a:lnSpc>
            <a:spcBef>
              <a:spcPct val="0"/>
            </a:spcBef>
            <a:spcAft>
              <a:spcPct val="15000"/>
            </a:spcAft>
            <a:buChar char="•"/>
          </a:pPr>
          <a:r>
            <a:rPr lang="en-US" sz="1700" kern="1200" dirty="0">
              <a:latin typeface="Avenir Next LT Pro"/>
            </a:rPr>
            <a:t>Ensure required elements are met.</a:t>
          </a:r>
        </a:p>
      </dsp:txBody>
      <dsp:txXfrm>
        <a:off x="6652595" y="2020683"/>
        <a:ext cx="1945342" cy="2503880"/>
      </dsp:txXfrm>
    </dsp:sp>
    <dsp:sp modelId="{AC3E8F04-9E24-4537-9BE4-4DF31C06042B}">
      <dsp:nvSpPr>
        <dsp:cNvPr id="0" name=""/>
        <dsp:cNvSpPr/>
      </dsp:nvSpPr>
      <dsp:spPr>
        <a:xfrm>
          <a:off x="8868274" y="987933"/>
          <a:ext cx="2431678" cy="918000"/>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Avenir Next LT Pro"/>
            </a:rPr>
            <a:t>Post Review</a:t>
          </a:r>
        </a:p>
      </dsp:txBody>
      <dsp:txXfrm>
        <a:off x="9327274" y="987933"/>
        <a:ext cx="1513678" cy="918000"/>
      </dsp:txXfrm>
    </dsp:sp>
    <dsp:sp modelId="{EC999FCC-9981-452D-895F-0FDB559EA666}">
      <dsp:nvSpPr>
        <dsp:cNvPr id="0" name=""/>
        <dsp:cNvSpPr/>
      </dsp:nvSpPr>
      <dsp:spPr>
        <a:xfrm>
          <a:off x="8868274" y="2020683"/>
          <a:ext cx="1945342" cy="2503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a:latin typeface="Avenir Next LT Pro"/>
            </a:rPr>
            <a:t>Review is compelete</a:t>
          </a:r>
        </a:p>
        <a:p>
          <a:pPr marL="171450" lvl="1" indent="-171450" algn="l" defTabSz="755650" rtl="0">
            <a:lnSpc>
              <a:spcPct val="90000"/>
            </a:lnSpc>
            <a:spcBef>
              <a:spcPct val="0"/>
            </a:spcBef>
            <a:spcAft>
              <a:spcPct val="15000"/>
            </a:spcAft>
            <a:buChar char="•"/>
          </a:pPr>
          <a:r>
            <a:rPr lang="en-US" sz="1700" kern="1200" dirty="0">
              <a:latin typeface="Avenir Next LT Pro"/>
            </a:rPr>
            <a:t>Two Outcomes:</a:t>
          </a:r>
        </a:p>
        <a:p>
          <a:pPr marL="342900" lvl="2" indent="-171450" algn="l" defTabSz="755650" rtl="0">
            <a:lnSpc>
              <a:spcPct val="90000"/>
            </a:lnSpc>
            <a:spcBef>
              <a:spcPct val="0"/>
            </a:spcBef>
            <a:spcAft>
              <a:spcPct val="15000"/>
            </a:spcAft>
            <a:buChar char="•"/>
          </a:pPr>
          <a:r>
            <a:rPr lang="en-US" sz="1700" kern="1200" dirty="0">
              <a:latin typeface="Avenir Next LT Pro"/>
            </a:rPr>
            <a:t>Application is returned for revisions (returns to </a:t>
          </a:r>
          <a:r>
            <a:rPr lang="en-US" sz="1700" b="1" kern="1200" dirty="0">
              <a:latin typeface="Avenir Next LT Pro"/>
            </a:rPr>
            <a:t>In Draft</a:t>
          </a:r>
          <a:r>
            <a:rPr lang="en-US" sz="1700" kern="1200" dirty="0">
              <a:latin typeface="Avenir Next LT Pro"/>
            </a:rPr>
            <a:t>)</a:t>
          </a:r>
        </a:p>
        <a:p>
          <a:pPr marL="342900" lvl="2" indent="-171450" algn="l" defTabSz="755650">
            <a:lnSpc>
              <a:spcPct val="90000"/>
            </a:lnSpc>
            <a:spcBef>
              <a:spcPct val="0"/>
            </a:spcBef>
            <a:spcAft>
              <a:spcPct val="15000"/>
            </a:spcAft>
            <a:buChar char="•"/>
          </a:pPr>
          <a:r>
            <a:rPr lang="en-US" sz="1700" kern="1200" dirty="0">
              <a:latin typeface="Avenir Next LT Pro"/>
            </a:rPr>
            <a:t>Approval notice issued</a:t>
          </a:r>
          <a:endParaRPr lang="en-US" sz="1700" kern="1200" dirty="0"/>
        </a:p>
      </dsp:txBody>
      <dsp:txXfrm>
        <a:off x="8868274" y="2020683"/>
        <a:ext cx="1945342" cy="250388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hyperlink" Target="mailto:%3cIRBadministrator@wpunj.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hhs.gov/ohrp/regulations-and-policy/guidance/categories-of-research-expedited-review-procedure-1998/index.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wpunj.edu/osp/irb/irb-forms.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hyperlink" Target="https://www.wpunj.edu/osp/irb/irb-forms.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hyperlink" Target="https://wpunj.cayuse.com/rs/irb#dashboard" TargetMode="External"/><Relationship Id="rId4" Type="http://schemas.openxmlformats.org/officeDocument/2006/relationships/hyperlink" Target="https://forms.office.com/r/aKFAXW4uqe"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ignin.uat.cayuse.com/login?tenant_id=db28f132-bc1d-4122-b51f-de6706c9a8ca&amp;redirect_uri=https%3A%2F%2Fwpunj-t.uat.cayuse.com%2F&amp;response_type=TOKEN&amp;state&amp;nonce&amp;auth_error=false" TargetMode="External"/><Relationship Id="rId2" Type="http://schemas.openxmlformats.org/officeDocument/2006/relationships/hyperlink" Target="https://wpunj.app.cayuse.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wpunj.edu/osp/irb/irb-forms.html" TargetMode="External"/><Relationship Id="rId3" Type="http://schemas.openxmlformats.org/officeDocument/2006/relationships/hyperlink" Target="https://about.citiprogram.org/" TargetMode="External"/><Relationship Id="rId7" Type="http://schemas.openxmlformats.org/officeDocument/2006/relationships/hyperlink" Target="https://wpunj.app.cayuse.com/" TargetMode="External"/><Relationship Id="rId2" Type="http://schemas.openxmlformats.org/officeDocument/2006/relationships/hyperlink" Target="https://www.wpunj.edu/osp/irb/" TargetMode="External"/><Relationship Id="rId1" Type="http://schemas.openxmlformats.org/officeDocument/2006/relationships/slideLayout" Target="../slideLayouts/slideLayout2.xml"/><Relationship Id="rId6" Type="http://schemas.openxmlformats.org/officeDocument/2006/relationships/hyperlink" Target="https://forms.office.com/r/aKFAXW4uqe" TargetMode="External"/><Relationship Id="rId5" Type="http://schemas.openxmlformats.org/officeDocument/2006/relationships/hyperlink" Target="https://www.wpunj.edu/osp/cayuse/human-ethics-module" TargetMode="External"/><Relationship Id="rId4" Type="http://schemas.openxmlformats.org/officeDocument/2006/relationships/hyperlink" Target="https://wpunj.qualtrics.com/jfe/form/SV_4JyIifFjmmHOWou?jfefe=new" TargetMode="Externa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IRBAdministrator@wpunj.edu" TargetMode="External"/><Relationship Id="rId2" Type="http://schemas.openxmlformats.org/officeDocument/2006/relationships/hyperlink" Target="https://wpunj.edu/osp/irb/" TargetMode="External"/><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U8fme1boEb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hhs.gov/ohrp/regulations-and-policy/regulations/45-cfr-46/index.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hhs.gov/ohrp/regulations-and-policy/regulations/45-cfr-46/index.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punj.qualtrics.com/jfe/form/SV_4JyIifFjmmHOWou?jfefe=new"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hyperlink" Target="https://www.wpunj.edu/osp/cayuse/human-ethics-module" TargetMode="External"/><Relationship Id="rId2" Type="http://schemas.openxmlformats.org/officeDocument/2006/relationships/hyperlink" Target="https://about.citiprogram.org/" TargetMode="External"/><Relationship Id="rId1" Type="http://schemas.openxmlformats.org/officeDocument/2006/relationships/slideLayout" Target="../slideLayouts/slideLayout2.xml"/><Relationship Id="rId5" Type="http://schemas.openxmlformats.org/officeDocument/2006/relationships/hyperlink" Target="https://www.wpunj.edu/osp/irb/irb-contact-irb.html" TargetMode="External"/><Relationship Id="rId4" Type="http://schemas.openxmlformats.org/officeDocument/2006/relationships/hyperlink" Target="https://forms.office.com/Pages/ResponsePage.aspx?id=NwZUdDVkzEaHpG0477eFOILC8klUxdZCmcCkd2IyXSFUOFpLNENWOUVJMVkwQU85WEgzNjRWRU9TTi4u"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F7785D-766C-DFC2-7D33-208D4B6854D2}"/>
              </a:ext>
            </a:extLst>
          </p:cNvPr>
          <p:cNvPicPr>
            <a:picLocks noChangeAspect="1"/>
          </p:cNvPicPr>
          <p:nvPr/>
        </p:nvPicPr>
        <p:blipFill>
          <a:blip r:embed="rId2"/>
          <a:stretch>
            <a:fillRect/>
          </a:stretch>
        </p:blipFill>
        <p:spPr>
          <a:xfrm>
            <a:off x="0" y="1"/>
            <a:ext cx="12192000" cy="554636"/>
          </a:xfrm>
          <a:prstGeom prst="rect">
            <a:avLst/>
          </a:prstGeom>
        </p:spPr>
      </p:pic>
      <p:pic>
        <p:nvPicPr>
          <p:cNvPr id="8" name="Picture 7">
            <a:extLst>
              <a:ext uri="{FF2B5EF4-FFF2-40B4-BE49-F238E27FC236}">
                <a16:creationId xmlns:a16="http://schemas.microsoft.com/office/drawing/2014/main" id="{A49DED3E-21EC-F524-DA5B-2D58720E42F1}"/>
              </a:ext>
            </a:extLst>
          </p:cNvPr>
          <p:cNvPicPr>
            <a:picLocks noChangeAspect="1"/>
          </p:cNvPicPr>
          <p:nvPr/>
        </p:nvPicPr>
        <p:blipFill>
          <a:blip r:embed="rId3"/>
          <a:stretch>
            <a:fillRect/>
          </a:stretch>
        </p:blipFill>
        <p:spPr>
          <a:xfrm>
            <a:off x="2098252" y="2191287"/>
            <a:ext cx="8087860" cy="437745"/>
          </a:xfrm>
          <a:prstGeom prst="rect">
            <a:avLst/>
          </a:prstGeom>
        </p:spPr>
      </p:pic>
      <p:sp>
        <p:nvSpPr>
          <p:cNvPr id="9" name="TextBox 8">
            <a:extLst>
              <a:ext uri="{FF2B5EF4-FFF2-40B4-BE49-F238E27FC236}">
                <a16:creationId xmlns:a16="http://schemas.microsoft.com/office/drawing/2014/main" id="{DF42444B-FBDE-BC4F-85B6-691A2D0A337A}"/>
              </a:ext>
            </a:extLst>
          </p:cNvPr>
          <p:cNvSpPr txBox="1"/>
          <p:nvPr/>
        </p:nvSpPr>
        <p:spPr>
          <a:xfrm>
            <a:off x="1772055" y="2403311"/>
            <a:ext cx="8647890" cy="209288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000" spc="-1400" dirty="0">
                <a:solidFill>
                  <a:srgbClr val="FF742F"/>
                </a:solidFill>
                <a:latin typeface="Trajan Pro" panose="02020502050506020301" pitchFamily="18" charset="77"/>
              </a:rPr>
              <a:t>WELCOME</a:t>
            </a:r>
          </a:p>
        </p:txBody>
      </p:sp>
      <p:sp>
        <p:nvSpPr>
          <p:cNvPr id="10" name="TextBox 1">
            <a:extLst>
              <a:ext uri="{FF2B5EF4-FFF2-40B4-BE49-F238E27FC236}">
                <a16:creationId xmlns:a16="http://schemas.microsoft.com/office/drawing/2014/main" id="{1BD82263-B092-4EF8-E0AA-97D2E3D14D4E}"/>
              </a:ext>
            </a:extLst>
          </p:cNvPr>
          <p:cNvSpPr txBox="1"/>
          <p:nvPr/>
        </p:nvSpPr>
        <p:spPr>
          <a:xfrm>
            <a:off x="166893" y="3966506"/>
            <a:ext cx="11923509" cy="178510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a:cs typeface="Calibri Light"/>
              </a:rPr>
              <a:t>IRB Basics for Students </a:t>
            </a:r>
          </a:p>
          <a:p>
            <a:pPr algn="ctr"/>
            <a:r>
              <a:rPr lang="en-US" sz="5400" dirty="0">
                <a:solidFill>
                  <a:srgbClr val="002060"/>
                </a:solidFill>
                <a:cs typeface="Calibri"/>
              </a:rPr>
              <a:t>Kate Boschert</a:t>
            </a:r>
            <a:endParaRPr lang="en-US" sz="5400" dirty="0">
              <a:solidFill>
                <a:srgbClr val="002060"/>
              </a:solidFill>
              <a:ea typeface="Calibri"/>
              <a:cs typeface="Calibri"/>
            </a:endParaRPr>
          </a:p>
        </p:txBody>
      </p:sp>
      <p:sp>
        <p:nvSpPr>
          <p:cNvPr id="14" name="Text Placeholder 13">
            <a:extLst>
              <a:ext uri="{FF2B5EF4-FFF2-40B4-BE49-F238E27FC236}">
                <a16:creationId xmlns:a16="http://schemas.microsoft.com/office/drawing/2014/main" id="{FDD36FE5-75B6-82DB-9D80-A5E637B3C9BF}"/>
              </a:ext>
            </a:extLst>
          </p:cNvPr>
          <p:cNvSpPr>
            <a:spLocks noGrp="1"/>
          </p:cNvSpPr>
          <p:nvPr>
            <p:ph type="body" idx="1"/>
          </p:nvPr>
        </p:nvSpPr>
        <p:spPr>
          <a:xfrm>
            <a:off x="675861" y="5645427"/>
            <a:ext cx="10594450" cy="1212572"/>
          </a:xfrm>
        </p:spPr>
        <p:txBody>
          <a:bodyPr>
            <a:normAutofit/>
          </a:bodyPr>
          <a:lstStyle/>
          <a:p>
            <a:pPr algn="ctr"/>
            <a:r>
              <a:rPr lang="en-US" sz="2400" dirty="0"/>
              <a:t>April 2025</a:t>
            </a:r>
          </a:p>
          <a:p>
            <a:pPr algn="ctr"/>
            <a:r>
              <a:rPr lang="en-US" dirty="0">
                <a:ea typeface="+mn-lt"/>
                <a:cs typeface="+mn-lt"/>
                <a:hlinkClick r:id="rId4"/>
              </a:rPr>
              <a:t>IRBadministrator@wpunj.edu</a:t>
            </a:r>
            <a:endParaRPr lang="en-US" dirty="0">
              <a:ea typeface="+mn-lt"/>
              <a:cs typeface="+mn-lt"/>
            </a:endParaRPr>
          </a:p>
        </p:txBody>
      </p:sp>
    </p:spTree>
    <p:extLst>
      <p:ext uri="{BB962C8B-B14F-4D97-AF65-F5344CB8AC3E}">
        <p14:creationId xmlns:p14="http://schemas.microsoft.com/office/powerpoint/2010/main" val="1447132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ACBF1-48D8-5F40-D6C2-ADBAB2D864A9}"/>
              </a:ext>
            </a:extLst>
          </p:cNvPr>
          <p:cNvSpPr>
            <a:spLocks noGrp="1"/>
          </p:cNvSpPr>
          <p:nvPr>
            <p:ph type="title"/>
          </p:nvPr>
        </p:nvSpPr>
        <p:spPr/>
        <p:txBody>
          <a:bodyPr/>
          <a:lstStyle/>
          <a:p>
            <a:r>
              <a:rPr lang="en-US" dirty="0">
                <a:ea typeface="+mj-lt"/>
                <a:cs typeface="+mj-lt"/>
              </a:rPr>
              <a:t>Categories of IRB review</a:t>
            </a:r>
            <a:endParaRPr lang="en-US" dirty="0"/>
          </a:p>
        </p:txBody>
      </p:sp>
      <p:sp>
        <p:nvSpPr>
          <p:cNvPr id="3" name="Content Placeholder 2">
            <a:extLst>
              <a:ext uri="{FF2B5EF4-FFF2-40B4-BE49-F238E27FC236}">
                <a16:creationId xmlns:a16="http://schemas.microsoft.com/office/drawing/2014/main" id="{7AE2D779-2ACA-A0D9-865E-C76DE7DBEFA2}"/>
              </a:ext>
            </a:extLst>
          </p:cNvPr>
          <p:cNvSpPr>
            <a:spLocks noGrp="1"/>
          </p:cNvSpPr>
          <p:nvPr>
            <p:ph idx="1"/>
          </p:nvPr>
        </p:nvSpPr>
        <p:spPr>
          <a:xfrm>
            <a:off x="695326" y="1516063"/>
            <a:ext cx="11110911" cy="4875212"/>
          </a:xfrm>
        </p:spPr>
        <p:txBody>
          <a:bodyPr vert="horz" lIns="91440" tIns="45720" rIns="91440" bIns="45720" rtlCol="0" anchor="t">
            <a:normAutofit fontScale="92500" lnSpcReduction="20000"/>
          </a:bodyPr>
          <a:lstStyle/>
          <a:p>
            <a:r>
              <a:rPr lang="en-US" dirty="0">
                <a:cs typeface="Calibri"/>
              </a:rPr>
              <a:t>8 Exempt Research Categories</a:t>
            </a:r>
            <a:endParaRPr lang="en-US" dirty="0">
              <a:ea typeface="Calibri"/>
              <a:cs typeface="Calibri"/>
            </a:endParaRPr>
          </a:p>
          <a:p>
            <a:pPr lvl="1"/>
            <a:r>
              <a:rPr lang="en-US" dirty="0">
                <a:cs typeface="Calibri"/>
              </a:rPr>
              <a:t>Based on your application, the IRB will confirm that this research </a:t>
            </a:r>
            <a:r>
              <a:rPr lang="en-US" u="sng" dirty="0">
                <a:cs typeface="Calibri"/>
              </a:rPr>
              <a:t>as presented in the application</a:t>
            </a:r>
            <a:r>
              <a:rPr lang="en-US" dirty="0">
                <a:cs typeface="Calibri"/>
              </a:rPr>
              <a:t> is exempt from further review.</a:t>
            </a:r>
          </a:p>
          <a:p>
            <a:pPr lvl="1"/>
            <a:r>
              <a:rPr lang="en-US" dirty="0">
                <a:cs typeface="Calibri"/>
              </a:rPr>
              <a:t>Exempt research does not require continuing IRB review or other reporting/monitoring.</a:t>
            </a:r>
          </a:p>
          <a:p>
            <a:r>
              <a:rPr lang="en-US" dirty="0">
                <a:cs typeface="Calibri"/>
              </a:rPr>
              <a:t>9 Expedited Research Categories</a:t>
            </a:r>
          </a:p>
          <a:p>
            <a:pPr lvl="1"/>
            <a:r>
              <a:rPr lang="en-US" dirty="0">
                <a:ea typeface="+mn-lt"/>
                <a:cs typeface="+mn-lt"/>
              </a:rPr>
              <a:t>Based on your Applicaiton the IRB will confirm that this research </a:t>
            </a:r>
            <a:r>
              <a:rPr lang="en-US" u="sng" dirty="0">
                <a:ea typeface="+mn-lt"/>
                <a:cs typeface="+mn-lt"/>
              </a:rPr>
              <a:t>as presented in the application</a:t>
            </a:r>
            <a:r>
              <a:rPr lang="en-US" dirty="0">
                <a:ea typeface="+mn-lt"/>
                <a:cs typeface="+mn-lt"/>
              </a:rPr>
              <a:t> meets an expediated review category.</a:t>
            </a:r>
            <a:endParaRPr lang="en-US" dirty="0">
              <a:cs typeface="Calibri"/>
            </a:endParaRPr>
          </a:p>
          <a:p>
            <a:pPr lvl="1"/>
            <a:r>
              <a:rPr lang="en-US" dirty="0">
                <a:cs typeface="Calibri"/>
              </a:rPr>
              <a:t>Expedited research have the following reporting requirements</a:t>
            </a:r>
          </a:p>
          <a:p>
            <a:pPr lvl="2"/>
            <a:r>
              <a:rPr lang="en-US" dirty="0">
                <a:cs typeface="Calibri"/>
              </a:rPr>
              <a:t>Changes to the research protocol require approval </a:t>
            </a:r>
            <a:r>
              <a:rPr lang="en-US" b="1" dirty="0">
                <a:cs typeface="Calibri"/>
              </a:rPr>
              <a:t>in advance</a:t>
            </a:r>
          </a:p>
          <a:p>
            <a:pPr lvl="2"/>
            <a:r>
              <a:rPr lang="en-US" dirty="0">
                <a:cs typeface="Calibri"/>
              </a:rPr>
              <a:t>Protocol deviation, Adverse reaction or events must be reported to the IRB</a:t>
            </a:r>
            <a:endParaRPr lang="en-US" b="1" dirty="0">
              <a:cs typeface="Calibri"/>
            </a:endParaRPr>
          </a:p>
          <a:p>
            <a:pPr lvl="2"/>
            <a:r>
              <a:rPr lang="en-US" dirty="0">
                <a:cs typeface="Calibri"/>
              </a:rPr>
              <a:t>At WP Annual continuing review is require (student protocols are administratively closed after 3 year)</a:t>
            </a:r>
          </a:p>
          <a:p>
            <a:r>
              <a:rPr lang="en-US" dirty="0">
                <a:cs typeface="Calibri"/>
              </a:rPr>
              <a:t>Full Board Research:</a:t>
            </a:r>
          </a:p>
          <a:p>
            <a:pPr lvl="1"/>
            <a:r>
              <a:rPr lang="en-US" dirty="0">
                <a:cs typeface="Calibri"/>
              </a:rPr>
              <a:t>Research that does not fall into the exempt or expedited review categories of research</a:t>
            </a:r>
          </a:p>
          <a:p>
            <a:pPr lvl="2"/>
            <a:r>
              <a:rPr lang="en-US" dirty="0">
                <a:cs typeface="Calibri"/>
              </a:rPr>
              <a:t>Typically, research involving greater than minimal risk or research involving vulnerable subjects</a:t>
            </a:r>
          </a:p>
          <a:p>
            <a:endParaRPr lang="en-US" dirty="0">
              <a:ea typeface="Calibri"/>
              <a:cs typeface="Calibri"/>
            </a:endParaRPr>
          </a:p>
        </p:txBody>
      </p:sp>
    </p:spTree>
    <p:extLst>
      <p:ext uri="{BB962C8B-B14F-4D97-AF65-F5344CB8AC3E}">
        <p14:creationId xmlns:p14="http://schemas.microsoft.com/office/powerpoint/2010/main" val="3051986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D68BC265-D8D9-F029-7F49-2CBC458AF17E}"/>
              </a:ext>
            </a:extLst>
          </p:cNvPr>
          <p:cNvGraphicFramePr>
            <a:graphicFrameLocks noGrp="1"/>
          </p:cNvGraphicFramePr>
          <p:nvPr>
            <p:extLst>
              <p:ext uri="{D42A27DB-BD31-4B8C-83A1-F6EECF244321}">
                <p14:modId xmlns:p14="http://schemas.microsoft.com/office/powerpoint/2010/main" val="3394319677"/>
              </p:ext>
            </p:extLst>
          </p:nvPr>
        </p:nvGraphicFramePr>
        <p:xfrm>
          <a:off x="813435" y="962565"/>
          <a:ext cx="10335801" cy="4724419"/>
        </p:xfrm>
        <a:graphic>
          <a:graphicData uri="http://schemas.openxmlformats.org/drawingml/2006/table">
            <a:tbl>
              <a:tblPr firstRow="1" bandRow="1">
                <a:tableStyleId>{5940675A-B579-460E-94D1-54222C63F5DA}</a:tableStyleId>
              </a:tblPr>
              <a:tblGrid>
                <a:gridCol w="1285874">
                  <a:extLst>
                    <a:ext uri="{9D8B030D-6E8A-4147-A177-3AD203B41FA5}">
                      <a16:colId xmlns:a16="http://schemas.microsoft.com/office/drawing/2014/main" val="2727062291"/>
                    </a:ext>
                  </a:extLst>
                </a:gridCol>
                <a:gridCol w="9049927">
                  <a:extLst>
                    <a:ext uri="{9D8B030D-6E8A-4147-A177-3AD203B41FA5}">
                      <a16:colId xmlns:a16="http://schemas.microsoft.com/office/drawing/2014/main" val="502372672"/>
                    </a:ext>
                  </a:extLst>
                </a:gridCol>
              </a:tblGrid>
              <a:tr h="379418">
                <a:tc>
                  <a:txBody>
                    <a:bodyPr/>
                    <a:lstStyle/>
                    <a:p>
                      <a:endParaRPr lang="en-US" dirty="0" err="1"/>
                    </a:p>
                  </a:txBody>
                  <a:tcPr/>
                </a:tc>
                <a:tc>
                  <a:txBody>
                    <a:bodyPr/>
                    <a:lstStyle/>
                    <a:p>
                      <a:pPr lvl="0">
                        <a:buNone/>
                      </a:pPr>
                      <a:r>
                        <a:rPr lang="en-US" sz="2400" b="1" i="0" u="none" strike="noStrike" noProof="0" dirty="0">
                          <a:latin typeface="Calibri"/>
                        </a:rPr>
                        <a:t>Quick Overview of the 8 Exempt Categories</a:t>
                      </a:r>
                      <a:endParaRPr lang="en-US" sz="2400" b="1" dirty="0"/>
                    </a:p>
                  </a:txBody>
                  <a:tcPr/>
                </a:tc>
                <a:extLst>
                  <a:ext uri="{0D108BD9-81ED-4DB2-BD59-A6C34878D82A}">
                    <a16:rowId xmlns:a16="http://schemas.microsoft.com/office/drawing/2014/main" val="105890657"/>
                  </a:ext>
                </a:extLst>
              </a:tr>
              <a:tr h="369689">
                <a:tc>
                  <a:txBody>
                    <a:bodyPr/>
                    <a:lstStyle/>
                    <a:p>
                      <a:r>
                        <a:rPr lang="en-US" b="1" dirty="0"/>
                        <a:t>Exempt 1:</a:t>
                      </a:r>
                    </a:p>
                  </a:txBody>
                  <a:tcPr/>
                </a:tc>
                <a:tc>
                  <a:txBody>
                    <a:bodyPr/>
                    <a:lstStyle/>
                    <a:p>
                      <a:r>
                        <a:rPr lang="en-US" dirty="0"/>
                        <a:t>Normal educational practices in established educational settings</a:t>
                      </a:r>
                    </a:p>
                  </a:txBody>
                  <a:tcPr/>
                </a:tc>
                <a:extLst>
                  <a:ext uri="{0D108BD9-81ED-4DB2-BD59-A6C34878D82A}">
                    <a16:rowId xmlns:a16="http://schemas.microsoft.com/office/drawing/2014/main" val="3239638619"/>
                  </a:ext>
                </a:extLst>
              </a:tr>
              <a:tr h="417909">
                <a:tc>
                  <a:txBody>
                    <a:bodyPr/>
                    <a:lstStyle/>
                    <a:p>
                      <a:r>
                        <a:rPr lang="en-US" b="1" dirty="0"/>
                        <a:t>Exempt 2:</a:t>
                      </a:r>
                    </a:p>
                  </a:txBody>
                  <a:tcPr/>
                </a:tc>
                <a:tc>
                  <a:txBody>
                    <a:bodyPr/>
                    <a:lstStyle/>
                    <a:p>
                      <a:r>
                        <a:rPr lang="en-US" dirty="0"/>
                        <a:t>Educational tests, surveys, interviews or observation of public behavior.</a:t>
                      </a:r>
                    </a:p>
                  </a:txBody>
                  <a:tcPr/>
                </a:tc>
                <a:extLst>
                  <a:ext uri="{0D108BD9-81ED-4DB2-BD59-A6C34878D82A}">
                    <a16:rowId xmlns:a16="http://schemas.microsoft.com/office/drawing/2014/main" val="2652835969"/>
                  </a:ext>
                </a:extLst>
              </a:tr>
              <a:tr h="379418">
                <a:tc>
                  <a:txBody>
                    <a:bodyPr/>
                    <a:lstStyle/>
                    <a:p>
                      <a:r>
                        <a:rPr lang="en-US" b="1" dirty="0"/>
                        <a:t>Exempt 3:</a:t>
                      </a:r>
                    </a:p>
                  </a:txBody>
                  <a:tcPr/>
                </a:tc>
                <a:tc>
                  <a:txBody>
                    <a:bodyPr/>
                    <a:lstStyle/>
                    <a:p>
                      <a:r>
                        <a:rPr lang="en-US" dirty="0"/>
                        <a:t>Benign behavioral intervention.</a:t>
                      </a:r>
                    </a:p>
                  </a:txBody>
                  <a:tcPr/>
                </a:tc>
                <a:extLst>
                  <a:ext uri="{0D108BD9-81ED-4DB2-BD59-A6C34878D82A}">
                    <a16:rowId xmlns:a16="http://schemas.microsoft.com/office/drawing/2014/main" val="3821366496"/>
                  </a:ext>
                </a:extLst>
              </a:tr>
              <a:tr h="660469">
                <a:tc>
                  <a:txBody>
                    <a:bodyPr/>
                    <a:lstStyle/>
                    <a:p>
                      <a:r>
                        <a:rPr lang="en-US" b="1" dirty="0"/>
                        <a:t>Exempt 4:</a:t>
                      </a:r>
                    </a:p>
                  </a:txBody>
                  <a:tcPr/>
                </a:tc>
                <a:tc>
                  <a:txBody>
                    <a:bodyPr/>
                    <a:lstStyle/>
                    <a:p>
                      <a:r>
                        <a:rPr lang="en-US" dirty="0"/>
                        <a:t>Secondary research use of biospecimens or information for which informed consent is not required.</a:t>
                      </a:r>
                    </a:p>
                  </a:txBody>
                  <a:tcPr/>
                </a:tc>
                <a:extLst>
                  <a:ext uri="{0D108BD9-81ED-4DB2-BD59-A6C34878D82A}">
                    <a16:rowId xmlns:a16="http://schemas.microsoft.com/office/drawing/2014/main" val="997192813"/>
                  </a:ext>
                </a:extLst>
              </a:tr>
              <a:tr h="379418">
                <a:tc>
                  <a:txBody>
                    <a:bodyPr/>
                    <a:lstStyle/>
                    <a:p>
                      <a:r>
                        <a:rPr lang="en-US" b="1" dirty="0"/>
                        <a:t>Exempt 5:</a:t>
                      </a:r>
                    </a:p>
                  </a:txBody>
                  <a:tcPr/>
                </a:tc>
                <a:tc>
                  <a:txBody>
                    <a:bodyPr/>
                    <a:lstStyle/>
                    <a:p>
                      <a:r>
                        <a:rPr lang="en-US" dirty="0"/>
                        <a:t>Evaluation of public service programs supported by those programs.</a:t>
                      </a:r>
                    </a:p>
                  </a:txBody>
                  <a:tcPr/>
                </a:tc>
                <a:extLst>
                  <a:ext uri="{0D108BD9-81ED-4DB2-BD59-A6C34878D82A}">
                    <a16:rowId xmlns:a16="http://schemas.microsoft.com/office/drawing/2014/main" val="3474405171"/>
                  </a:ext>
                </a:extLst>
              </a:tr>
              <a:tr h="369689">
                <a:tc>
                  <a:txBody>
                    <a:bodyPr/>
                    <a:lstStyle/>
                    <a:p>
                      <a:r>
                        <a:rPr lang="en-US" b="1" dirty="0"/>
                        <a:t>Exempt 6:</a:t>
                      </a:r>
                    </a:p>
                  </a:txBody>
                  <a:tcPr/>
                </a:tc>
                <a:tc>
                  <a:txBody>
                    <a:bodyPr/>
                    <a:lstStyle/>
                    <a:p>
                      <a:r>
                        <a:rPr lang="en-US" dirty="0"/>
                        <a:t>Taste and food quality evaluation and customer satisfaction studies</a:t>
                      </a:r>
                    </a:p>
                  </a:txBody>
                  <a:tcPr/>
                </a:tc>
                <a:extLst>
                  <a:ext uri="{0D108BD9-81ED-4DB2-BD59-A6C34878D82A}">
                    <a16:rowId xmlns:a16="http://schemas.microsoft.com/office/drawing/2014/main" val="2011308020"/>
                  </a:ext>
                </a:extLst>
              </a:tr>
              <a:tr h="660469">
                <a:tc>
                  <a:txBody>
                    <a:bodyPr/>
                    <a:lstStyle/>
                    <a:p>
                      <a:r>
                        <a:rPr lang="en-US" b="1" dirty="0"/>
                        <a:t>Exempt 7:</a:t>
                      </a:r>
                    </a:p>
                  </a:txBody>
                  <a:tcPr/>
                </a:tc>
                <a:tc>
                  <a:txBody>
                    <a:bodyPr/>
                    <a:lstStyle/>
                    <a:p>
                      <a:r>
                        <a:rPr lang="en-US" dirty="0"/>
                        <a:t>N/A Storage and maintenance of identifiable materials for unspecified secondary research with broad consent</a:t>
                      </a:r>
                    </a:p>
                  </a:txBody>
                  <a:tcPr/>
                </a:tc>
                <a:extLst>
                  <a:ext uri="{0D108BD9-81ED-4DB2-BD59-A6C34878D82A}">
                    <a16:rowId xmlns:a16="http://schemas.microsoft.com/office/drawing/2014/main" val="85736348"/>
                  </a:ext>
                </a:extLst>
              </a:tr>
              <a:tr h="369689">
                <a:tc>
                  <a:txBody>
                    <a:bodyPr/>
                    <a:lstStyle/>
                    <a:p>
                      <a:pPr lvl="0">
                        <a:buNone/>
                      </a:pPr>
                      <a:r>
                        <a:rPr lang="en-US" b="1" dirty="0"/>
                        <a:t>Exempt 8:</a:t>
                      </a:r>
                    </a:p>
                  </a:txBody>
                  <a:tcPr/>
                </a:tc>
                <a:tc>
                  <a:txBody>
                    <a:bodyPr/>
                    <a:lstStyle/>
                    <a:p>
                      <a:pPr lvl="0">
                        <a:buNone/>
                      </a:pPr>
                      <a:r>
                        <a:rPr lang="en-US" dirty="0"/>
                        <a:t>N/A: Secondary research use of stored identifiable materials with broad consent</a:t>
                      </a:r>
                    </a:p>
                  </a:txBody>
                  <a:tcPr/>
                </a:tc>
                <a:extLst>
                  <a:ext uri="{0D108BD9-81ED-4DB2-BD59-A6C34878D82A}">
                    <a16:rowId xmlns:a16="http://schemas.microsoft.com/office/drawing/2014/main" val="4169608894"/>
                  </a:ext>
                </a:extLst>
              </a:tr>
              <a:tr h="660469">
                <a:tc>
                  <a:txBody>
                    <a:bodyPr/>
                    <a:lstStyle/>
                    <a:p>
                      <a:pPr lvl="0">
                        <a:buNone/>
                      </a:pPr>
                      <a:endParaRPr lang="en-US" b="1" dirty="0"/>
                    </a:p>
                  </a:txBody>
                  <a:tcPr/>
                </a:tc>
                <a:tc>
                  <a:txBody>
                    <a:bodyPr/>
                    <a:lstStyle/>
                    <a:p>
                      <a:pPr lvl="0">
                        <a:buNone/>
                      </a:pPr>
                      <a:r>
                        <a:rPr lang="en-US" dirty="0"/>
                        <a:t>Note: None of these categories apply to prisoners. Some of these categories may not apply to children.</a:t>
                      </a:r>
                    </a:p>
                  </a:txBody>
                  <a:tcPr/>
                </a:tc>
                <a:extLst>
                  <a:ext uri="{0D108BD9-81ED-4DB2-BD59-A6C34878D82A}">
                    <a16:rowId xmlns:a16="http://schemas.microsoft.com/office/drawing/2014/main" val="901507583"/>
                  </a:ext>
                </a:extLst>
              </a:tr>
            </a:tbl>
          </a:graphicData>
        </a:graphic>
      </p:graphicFrame>
    </p:spTree>
    <p:extLst>
      <p:ext uri="{BB962C8B-B14F-4D97-AF65-F5344CB8AC3E}">
        <p14:creationId xmlns:p14="http://schemas.microsoft.com/office/powerpoint/2010/main" val="1651231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D68BC265-D8D9-F029-7F49-2CBC458AF17E}"/>
              </a:ext>
            </a:extLst>
          </p:cNvPr>
          <p:cNvGraphicFramePr>
            <a:graphicFrameLocks noGrp="1"/>
          </p:cNvGraphicFramePr>
          <p:nvPr>
            <p:extLst>
              <p:ext uri="{D42A27DB-BD31-4B8C-83A1-F6EECF244321}">
                <p14:modId xmlns:p14="http://schemas.microsoft.com/office/powerpoint/2010/main" val="3429648362"/>
              </p:ext>
            </p:extLst>
          </p:nvPr>
        </p:nvGraphicFramePr>
        <p:xfrm>
          <a:off x="901567" y="455809"/>
          <a:ext cx="10335800" cy="6153211"/>
        </p:xfrm>
        <a:graphic>
          <a:graphicData uri="http://schemas.openxmlformats.org/drawingml/2006/table">
            <a:tbl>
              <a:tblPr firstRow="1" bandRow="1">
                <a:tableStyleId>{5940675A-B579-460E-94D1-54222C63F5DA}</a:tableStyleId>
              </a:tblPr>
              <a:tblGrid>
                <a:gridCol w="1698171">
                  <a:extLst>
                    <a:ext uri="{9D8B030D-6E8A-4147-A177-3AD203B41FA5}">
                      <a16:colId xmlns:a16="http://schemas.microsoft.com/office/drawing/2014/main" val="2727062291"/>
                    </a:ext>
                  </a:extLst>
                </a:gridCol>
                <a:gridCol w="8637629">
                  <a:extLst>
                    <a:ext uri="{9D8B030D-6E8A-4147-A177-3AD203B41FA5}">
                      <a16:colId xmlns:a16="http://schemas.microsoft.com/office/drawing/2014/main" val="502372672"/>
                    </a:ext>
                  </a:extLst>
                </a:gridCol>
              </a:tblGrid>
              <a:tr h="379418">
                <a:tc>
                  <a:txBody>
                    <a:bodyPr/>
                    <a:lstStyle/>
                    <a:p>
                      <a:endParaRPr lang="en-US" dirty="0" err="1"/>
                    </a:p>
                  </a:txBody>
                  <a:tcPr/>
                </a:tc>
                <a:tc>
                  <a:txBody>
                    <a:bodyPr/>
                    <a:lstStyle/>
                    <a:p>
                      <a:pPr lvl="0">
                        <a:buNone/>
                      </a:pPr>
                      <a:r>
                        <a:rPr lang="en-US" sz="2400" b="1" i="0" u="none" strike="noStrike" noProof="0" dirty="0">
                          <a:latin typeface="Calibri"/>
                        </a:rPr>
                        <a:t>Quick Overview of the 9 Expediated Categories</a:t>
                      </a:r>
                      <a:endParaRPr lang="en-US" sz="2400" b="1" dirty="0"/>
                    </a:p>
                  </a:txBody>
                  <a:tcPr/>
                </a:tc>
                <a:extLst>
                  <a:ext uri="{0D108BD9-81ED-4DB2-BD59-A6C34878D82A}">
                    <a16:rowId xmlns:a16="http://schemas.microsoft.com/office/drawing/2014/main" val="105890657"/>
                  </a:ext>
                </a:extLst>
              </a:tr>
              <a:tr h="369689">
                <a:tc>
                  <a:txBody>
                    <a:bodyPr/>
                    <a:lstStyle/>
                    <a:p>
                      <a:pPr lvl="0">
                        <a:buNone/>
                      </a:pPr>
                      <a:r>
                        <a:rPr lang="en-US" b="1" dirty="0"/>
                        <a:t>Expedited 1:</a:t>
                      </a:r>
                    </a:p>
                  </a:txBody>
                  <a:tcPr/>
                </a:tc>
                <a:tc>
                  <a:txBody>
                    <a:bodyPr/>
                    <a:lstStyle/>
                    <a:p>
                      <a:pPr lvl="0">
                        <a:buNone/>
                      </a:pPr>
                      <a:r>
                        <a:rPr lang="en-US" sz="1800" b="0" i="0" u="none" strike="noStrike" noProof="0" dirty="0">
                          <a:latin typeface="Calibri"/>
                        </a:rPr>
                        <a:t>Clinical studies of drugs and medical devices only when certain conditions are met.</a:t>
                      </a:r>
                      <a:endParaRPr lang="en-US" dirty="0"/>
                    </a:p>
                  </a:txBody>
                  <a:tcPr/>
                </a:tc>
                <a:extLst>
                  <a:ext uri="{0D108BD9-81ED-4DB2-BD59-A6C34878D82A}">
                    <a16:rowId xmlns:a16="http://schemas.microsoft.com/office/drawing/2014/main" val="3239638619"/>
                  </a:ext>
                </a:extLst>
              </a:tr>
              <a:tr h="417909">
                <a:tc>
                  <a:txBody>
                    <a:bodyPr/>
                    <a:lstStyle/>
                    <a:p>
                      <a:r>
                        <a:rPr lang="en-US" b="1" dirty="0"/>
                        <a:t>Expedited</a:t>
                      </a:r>
                      <a:r>
                        <a:rPr lang="en-US" sz="1800" b="1" i="0" u="none" strike="noStrike" noProof="0" dirty="0">
                          <a:latin typeface="Calibri"/>
                        </a:rPr>
                        <a:t> </a:t>
                      </a:r>
                      <a:r>
                        <a:rPr lang="en-US" b="1" dirty="0"/>
                        <a:t>2:</a:t>
                      </a:r>
                    </a:p>
                  </a:txBody>
                  <a:tcPr/>
                </a:tc>
                <a:tc>
                  <a:txBody>
                    <a:bodyPr/>
                    <a:lstStyle/>
                    <a:p>
                      <a:pPr marL="0" marR="0" lvl="0" indent="0" algn="l">
                        <a:lnSpc>
                          <a:spcPct val="90000"/>
                        </a:lnSpc>
                        <a:spcBef>
                          <a:spcPts val="1000"/>
                        </a:spcBef>
                        <a:spcAft>
                          <a:spcPts val="0"/>
                        </a:spcAft>
                        <a:buNone/>
                      </a:pPr>
                      <a:r>
                        <a:rPr lang="en-US" sz="1800" b="0" i="0" u="none" strike="noStrike" noProof="0" dirty="0">
                          <a:latin typeface="Calibri"/>
                        </a:rPr>
                        <a:t>Collection of blood samples by finger stick, heel stick, ear stick, or venipuncture in certain populations and within certain amounts</a:t>
                      </a:r>
                    </a:p>
                  </a:txBody>
                  <a:tcPr/>
                </a:tc>
                <a:extLst>
                  <a:ext uri="{0D108BD9-81ED-4DB2-BD59-A6C34878D82A}">
                    <a16:rowId xmlns:a16="http://schemas.microsoft.com/office/drawing/2014/main" val="2652835969"/>
                  </a:ext>
                </a:extLst>
              </a:tr>
              <a:tr h="379418">
                <a:tc>
                  <a:txBody>
                    <a:bodyPr/>
                    <a:lstStyle/>
                    <a:p>
                      <a:pPr lvl="0">
                        <a:buNone/>
                      </a:pPr>
                      <a:r>
                        <a:rPr lang="en-US" sz="1800" b="1" i="0" u="none" strike="noStrike" noProof="0" dirty="0">
                          <a:latin typeface="Calibri"/>
                        </a:rPr>
                        <a:t>Expedited </a:t>
                      </a:r>
                      <a:r>
                        <a:rPr lang="en-US" b="1" dirty="0"/>
                        <a:t>3:</a:t>
                      </a:r>
                    </a:p>
                  </a:txBody>
                  <a:tcPr/>
                </a:tc>
                <a:tc>
                  <a:txBody>
                    <a:bodyPr/>
                    <a:lstStyle/>
                    <a:p>
                      <a:pPr lvl="0">
                        <a:buNone/>
                      </a:pPr>
                      <a:r>
                        <a:rPr lang="en-US" sz="1800" b="0" i="0" u="none" strike="noStrike" noProof="0" dirty="0">
                          <a:latin typeface="Calibri"/>
                        </a:rPr>
                        <a:t>Prospective collection of biological specimens for research purposes by noninvasive means</a:t>
                      </a:r>
                      <a:endParaRPr lang="en-US" dirty="0"/>
                    </a:p>
                  </a:txBody>
                  <a:tcPr/>
                </a:tc>
                <a:extLst>
                  <a:ext uri="{0D108BD9-81ED-4DB2-BD59-A6C34878D82A}">
                    <a16:rowId xmlns:a16="http://schemas.microsoft.com/office/drawing/2014/main" val="3821366496"/>
                  </a:ext>
                </a:extLst>
              </a:tr>
              <a:tr h="375557">
                <a:tc>
                  <a:txBody>
                    <a:bodyPr/>
                    <a:lstStyle/>
                    <a:p>
                      <a:pPr lvl="0">
                        <a:buNone/>
                      </a:pPr>
                      <a:r>
                        <a:rPr lang="en-US" sz="1800" b="1" i="0" u="none" strike="noStrike" noProof="0" dirty="0">
                          <a:latin typeface="Calibri"/>
                        </a:rPr>
                        <a:t>Expedited </a:t>
                      </a:r>
                      <a:r>
                        <a:rPr lang="en-US" b="1" dirty="0"/>
                        <a:t>4:</a:t>
                      </a:r>
                    </a:p>
                  </a:txBody>
                  <a:tcPr/>
                </a:tc>
                <a:tc>
                  <a:txBody>
                    <a:bodyPr/>
                    <a:lstStyle/>
                    <a:p>
                      <a:pPr marL="0" marR="0" lvl="0" indent="0" algn="l">
                        <a:lnSpc>
                          <a:spcPct val="90000"/>
                        </a:lnSpc>
                        <a:spcBef>
                          <a:spcPts val="1000"/>
                        </a:spcBef>
                        <a:spcAft>
                          <a:spcPts val="0"/>
                        </a:spcAft>
                        <a:buNone/>
                      </a:pPr>
                      <a:r>
                        <a:rPr lang="en-US" sz="1800" b="0" i="0" u="none" strike="noStrike" noProof="0" dirty="0">
                          <a:latin typeface="Calibri"/>
                        </a:rPr>
                        <a:t>Collection of data through noninvasive procedures (not involving general anesthesia or sedation) routinely employed in clinical practice, excluding procedures involving x-rays or microwaves.</a:t>
                      </a:r>
                    </a:p>
                  </a:txBody>
                  <a:tcPr/>
                </a:tc>
                <a:extLst>
                  <a:ext uri="{0D108BD9-81ED-4DB2-BD59-A6C34878D82A}">
                    <a16:rowId xmlns:a16="http://schemas.microsoft.com/office/drawing/2014/main" val="997192813"/>
                  </a:ext>
                </a:extLst>
              </a:tr>
              <a:tr h="379418">
                <a:tc>
                  <a:txBody>
                    <a:bodyPr/>
                    <a:lstStyle/>
                    <a:p>
                      <a:pPr lvl="0">
                        <a:buNone/>
                      </a:pPr>
                      <a:r>
                        <a:rPr lang="en-US" sz="1800" b="1" i="0" u="none" strike="noStrike" noProof="0" dirty="0">
                          <a:latin typeface="Calibri"/>
                        </a:rPr>
                        <a:t>Expedited </a:t>
                      </a:r>
                      <a:r>
                        <a:rPr lang="en-US" b="1" dirty="0"/>
                        <a:t>5:</a:t>
                      </a:r>
                    </a:p>
                  </a:txBody>
                  <a:tcPr/>
                </a:tc>
                <a:tc>
                  <a:txBody>
                    <a:bodyPr/>
                    <a:lstStyle/>
                    <a:p>
                      <a:pPr marL="0" marR="0" lvl="0" indent="0" algn="l">
                        <a:lnSpc>
                          <a:spcPct val="90000"/>
                        </a:lnSpc>
                        <a:spcBef>
                          <a:spcPts val="1000"/>
                        </a:spcBef>
                        <a:spcAft>
                          <a:spcPts val="0"/>
                        </a:spcAft>
                        <a:buNone/>
                      </a:pPr>
                      <a:r>
                        <a:rPr lang="en-US" sz="1800" b="0" i="0" u="none" strike="noStrike" noProof="0" dirty="0">
                          <a:latin typeface="Calibri"/>
                        </a:rPr>
                        <a:t>Research involving materials (data, documents, records, or specimens) that have been collected, or will be collected solely for non-research purposes</a:t>
                      </a:r>
                    </a:p>
                  </a:txBody>
                  <a:tcPr/>
                </a:tc>
                <a:extLst>
                  <a:ext uri="{0D108BD9-81ED-4DB2-BD59-A6C34878D82A}">
                    <a16:rowId xmlns:a16="http://schemas.microsoft.com/office/drawing/2014/main" val="3474405171"/>
                  </a:ext>
                </a:extLst>
              </a:tr>
              <a:tr h="369689">
                <a:tc>
                  <a:txBody>
                    <a:bodyPr/>
                    <a:lstStyle/>
                    <a:p>
                      <a:pPr lvl="0">
                        <a:buNone/>
                      </a:pPr>
                      <a:r>
                        <a:rPr lang="en-US" sz="1800" b="1" i="0" u="none" strike="noStrike" noProof="0" dirty="0">
                          <a:latin typeface="Calibri"/>
                        </a:rPr>
                        <a:t>Expedited </a:t>
                      </a:r>
                      <a:r>
                        <a:rPr lang="en-US" b="1" dirty="0"/>
                        <a:t>6:</a:t>
                      </a:r>
                    </a:p>
                  </a:txBody>
                  <a:tcPr/>
                </a:tc>
                <a:tc>
                  <a:txBody>
                    <a:bodyPr/>
                    <a:lstStyle/>
                    <a:p>
                      <a:pPr marL="0" marR="0" lvl="0" indent="0" algn="l">
                        <a:lnSpc>
                          <a:spcPct val="90000"/>
                        </a:lnSpc>
                        <a:spcBef>
                          <a:spcPts val="1000"/>
                        </a:spcBef>
                        <a:spcAft>
                          <a:spcPts val="0"/>
                        </a:spcAft>
                        <a:buNone/>
                      </a:pPr>
                      <a:r>
                        <a:rPr lang="en-US" sz="1800" b="0" i="0" u="none" strike="noStrike" noProof="0" dirty="0">
                          <a:latin typeface="Calibri"/>
                        </a:rPr>
                        <a:t>Collection of data from voice, video, digital, or image recordings made for research purposes</a:t>
                      </a:r>
                    </a:p>
                  </a:txBody>
                  <a:tcPr/>
                </a:tc>
                <a:extLst>
                  <a:ext uri="{0D108BD9-81ED-4DB2-BD59-A6C34878D82A}">
                    <a16:rowId xmlns:a16="http://schemas.microsoft.com/office/drawing/2014/main" val="2011308020"/>
                  </a:ext>
                </a:extLst>
              </a:tr>
              <a:tr h="375557">
                <a:tc>
                  <a:txBody>
                    <a:bodyPr/>
                    <a:lstStyle/>
                    <a:p>
                      <a:pPr lvl="0">
                        <a:buNone/>
                      </a:pPr>
                      <a:r>
                        <a:rPr lang="en-US" sz="1800" b="1" i="0" u="none" strike="noStrike" noProof="0" dirty="0">
                          <a:latin typeface="Calibri"/>
                        </a:rPr>
                        <a:t>Expedited </a:t>
                      </a:r>
                      <a:r>
                        <a:rPr lang="en-US" b="1" dirty="0"/>
                        <a:t>7:</a:t>
                      </a:r>
                    </a:p>
                  </a:txBody>
                  <a:tcPr/>
                </a:tc>
                <a:tc>
                  <a:txBody>
                    <a:bodyPr/>
                    <a:lstStyle/>
                    <a:p>
                      <a:pPr marL="0" marR="0" lvl="0" indent="0" algn="l">
                        <a:lnSpc>
                          <a:spcPct val="90000"/>
                        </a:lnSpc>
                        <a:spcBef>
                          <a:spcPts val="1000"/>
                        </a:spcBef>
                        <a:spcAft>
                          <a:spcPts val="0"/>
                        </a:spcAft>
                        <a:buNone/>
                      </a:pPr>
                      <a:r>
                        <a:rPr lang="en-US" sz="1800" b="0" i="0" u="none" strike="noStrike" noProof="0" dirty="0">
                          <a:latin typeface="Calibri"/>
                        </a:rPr>
                        <a:t>Research on individual or group characteristics or behavior or research employing survey, interview, oral history, focus group, program evaluation, human factors evaluation, or quality assurance methodologies. This is only for research that is non-exempt or not excluded from review.</a:t>
                      </a:r>
                    </a:p>
                  </a:txBody>
                  <a:tcPr/>
                </a:tc>
                <a:extLst>
                  <a:ext uri="{0D108BD9-81ED-4DB2-BD59-A6C34878D82A}">
                    <a16:rowId xmlns:a16="http://schemas.microsoft.com/office/drawing/2014/main" val="85736348"/>
                  </a:ext>
                </a:extLst>
              </a:tr>
              <a:tr h="369689">
                <a:tc>
                  <a:txBody>
                    <a:bodyPr/>
                    <a:lstStyle/>
                    <a:p>
                      <a:pPr lvl="0">
                        <a:buNone/>
                      </a:pPr>
                      <a:r>
                        <a:rPr lang="en-US" sz="1800" b="1" i="0" u="none" strike="noStrike" noProof="0" dirty="0">
                          <a:latin typeface="Calibri"/>
                        </a:rPr>
                        <a:t>Expedited </a:t>
                      </a:r>
                      <a:r>
                        <a:rPr lang="en-US" b="1" dirty="0"/>
                        <a:t>8 and 9:</a:t>
                      </a:r>
                    </a:p>
                  </a:txBody>
                  <a:tcPr/>
                </a:tc>
                <a:tc>
                  <a:txBody>
                    <a:bodyPr/>
                    <a:lstStyle/>
                    <a:p>
                      <a:pPr lvl="0">
                        <a:buNone/>
                      </a:pPr>
                      <a:r>
                        <a:rPr lang="en-US" sz="1800" b="0" i="0" u="none" strike="noStrike" noProof="0" dirty="0">
                          <a:latin typeface="Calibri"/>
                        </a:rPr>
                        <a:t>Continuing review of research previously approved by the IRB that meets certain criteria.</a:t>
                      </a:r>
                    </a:p>
                  </a:txBody>
                  <a:tcPr/>
                </a:tc>
                <a:extLst>
                  <a:ext uri="{0D108BD9-81ED-4DB2-BD59-A6C34878D82A}">
                    <a16:rowId xmlns:a16="http://schemas.microsoft.com/office/drawing/2014/main" val="4169608894"/>
                  </a:ext>
                </a:extLst>
              </a:tr>
              <a:tr h="424541">
                <a:tc>
                  <a:txBody>
                    <a:bodyPr/>
                    <a:lstStyle/>
                    <a:p>
                      <a:pPr lvl="0">
                        <a:buNone/>
                      </a:pPr>
                      <a:endParaRPr lang="en-US" sz="1800" b="1" i="0" u="none" strike="noStrike" noProof="0" dirty="0">
                        <a:latin typeface="Calibri"/>
                      </a:endParaRPr>
                    </a:p>
                  </a:txBody>
                  <a:tcPr/>
                </a:tc>
                <a:tc>
                  <a:txBody>
                    <a:bodyPr/>
                    <a:lstStyle/>
                    <a:p>
                      <a:pPr lvl="0">
                        <a:buNone/>
                      </a:pPr>
                      <a:r>
                        <a:rPr lang="en-US" dirty="0"/>
                        <a:t>Source (OHRP): </a:t>
                      </a:r>
                      <a:r>
                        <a:rPr lang="en-US" sz="1800" b="0" i="0" u="none" strike="noStrike" noProof="0" dirty="0">
                          <a:latin typeface="Calibri"/>
                          <a:hlinkClick r:id="rId2"/>
                        </a:rPr>
                        <a:t>https://www.hhs.gov/ohrp/regulations-and-policy/guidance/categories-of-research-expedited-review-procedure-1998/index.html</a:t>
                      </a:r>
                      <a:endParaRPr lang="en-US" sz="1800" b="0" i="0" u="none" strike="noStrike" noProof="0">
                        <a:latin typeface="Calibri"/>
                      </a:endParaRPr>
                    </a:p>
                  </a:txBody>
                  <a:tcPr/>
                </a:tc>
                <a:extLst>
                  <a:ext uri="{0D108BD9-81ED-4DB2-BD59-A6C34878D82A}">
                    <a16:rowId xmlns:a16="http://schemas.microsoft.com/office/drawing/2014/main" val="1349721738"/>
                  </a:ext>
                </a:extLst>
              </a:tr>
            </a:tbl>
          </a:graphicData>
        </a:graphic>
      </p:graphicFrame>
    </p:spTree>
    <p:extLst>
      <p:ext uri="{BB962C8B-B14F-4D97-AF65-F5344CB8AC3E}">
        <p14:creationId xmlns:p14="http://schemas.microsoft.com/office/powerpoint/2010/main" val="1042429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7F90A-B148-7097-4E1B-BE864EB4F8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0B4751-3E8C-7E15-D7C1-A5856DF43B5A}"/>
              </a:ext>
            </a:extLst>
          </p:cNvPr>
          <p:cNvSpPr>
            <a:spLocks noGrp="1"/>
          </p:cNvSpPr>
          <p:nvPr>
            <p:ph type="title"/>
          </p:nvPr>
        </p:nvSpPr>
        <p:spPr/>
        <p:txBody>
          <a:bodyPr/>
          <a:lstStyle/>
          <a:p>
            <a:r>
              <a:rPr lang="en-US" dirty="0">
                <a:ea typeface="Calibri Light"/>
                <a:cs typeface="Calibri Light"/>
              </a:rPr>
              <a:t>Steps to Submit to the IRB</a:t>
            </a:r>
            <a:endParaRPr lang="en-US" dirty="0"/>
          </a:p>
        </p:txBody>
      </p:sp>
      <p:graphicFrame>
        <p:nvGraphicFramePr>
          <p:cNvPr id="11" name="Diagram 10">
            <a:extLst>
              <a:ext uri="{FF2B5EF4-FFF2-40B4-BE49-F238E27FC236}">
                <a16:creationId xmlns:a16="http://schemas.microsoft.com/office/drawing/2014/main" id="{F6402B52-2665-CB0A-D217-C170781F4870}"/>
              </a:ext>
            </a:extLst>
          </p:cNvPr>
          <p:cNvGraphicFramePr/>
          <p:nvPr/>
        </p:nvGraphicFramePr>
        <p:xfrm>
          <a:off x="1115786" y="1709056"/>
          <a:ext cx="10232571" cy="4689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5893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99712-412A-D2BC-E660-2E7C0F7347B9}"/>
              </a:ext>
            </a:extLst>
          </p:cNvPr>
          <p:cNvSpPr>
            <a:spLocks noGrp="1"/>
          </p:cNvSpPr>
          <p:nvPr>
            <p:ph type="title"/>
          </p:nvPr>
        </p:nvSpPr>
        <p:spPr/>
        <p:txBody>
          <a:bodyPr/>
          <a:lstStyle/>
          <a:p>
            <a:r>
              <a:rPr lang="en-US" dirty="0">
                <a:ea typeface="+mj-lt"/>
                <a:cs typeface="+mj-lt"/>
              </a:rPr>
              <a:t>Required Elements to Submit to the WP IRB</a:t>
            </a:r>
            <a:endParaRPr lang="en-US" dirty="0"/>
          </a:p>
        </p:txBody>
      </p:sp>
      <p:sp>
        <p:nvSpPr>
          <p:cNvPr id="3" name="Content Placeholder 2">
            <a:extLst>
              <a:ext uri="{FF2B5EF4-FFF2-40B4-BE49-F238E27FC236}">
                <a16:creationId xmlns:a16="http://schemas.microsoft.com/office/drawing/2014/main" id="{3AEDCB33-0B47-688A-96D9-2A85FD08A6F6}"/>
              </a:ext>
            </a:extLst>
          </p:cNvPr>
          <p:cNvSpPr>
            <a:spLocks noGrp="1"/>
          </p:cNvSpPr>
          <p:nvPr>
            <p:ph idx="1"/>
          </p:nvPr>
        </p:nvSpPr>
        <p:spPr>
          <a:xfrm>
            <a:off x="838200" y="1635125"/>
            <a:ext cx="10515600" cy="5235802"/>
          </a:xfrm>
        </p:spPr>
        <p:txBody>
          <a:bodyPr vert="horz" lIns="91440" tIns="45720" rIns="91440" bIns="45720" rtlCol="0" anchor="t">
            <a:normAutofit fontScale="77500" lnSpcReduction="20000"/>
          </a:bodyPr>
          <a:lstStyle/>
          <a:p>
            <a:r>
              <a:rPr lang="en-US" b="1" dirty="0">
                <a:cs typeface="Calibri"/>
              </a:rPr>
              <a:t>CITI Human Subjects Training</a:t>
            </a:r>
            <a:endParaRPr lang="en-US" dirty="0"/>
          </a:p>
          <a:p>
            <a:r>
              <a:rPr lang="en-US" b="1" dirty="0">
                <a:ea typeface="Calibri"/>
                <a:cs typeface="Calibri"/>
              </a:rPr>
              <a:t>Cayuse Access</a:t>
            </a:r>
          </a:p>
          <a:p>
            <a:r>
              <a:rPr lang="en-US" b="1" dirty="0">
                <a:ea typeface="Calibri"/>
                <a:cs typeface="Calibri"/>
              </a:rPr>
              <a:t>Cayuse Application: Research Plan</a:t>
            </a:r>
          </a:p>
          <a:p>
            <a:pPr lvl="1"/>
            <a:r>
              <a:rPr lang="en-US" dirty="0">
                <a:ea typeface="Calibri"/>
                <a:cs typeface="Calibri"/>
              </a:rPr>
              <a:t>Plans should </a:t>
            </a:r>
            <a:r>
              <a:rPr lang="en-US" dirty="0" err="1">
                <a:ea typeface="Calibri"/>
                <a:cs typeface="Calibri"/>
              </a:rPr>
              <a:t>uinclude</a:t>
            </a:r>
            <a:r>
              <a:rPr lang="en-US" dirty="0">
                <a:ea typeface="Calibri"/>
                <a:cs typeface="Calibri"/>
              </a:rPr>
              <a:t>  your research question and how you intend to engage with human subjects</a:t>
            </a:r>
          </a:p>
          <a:p>
            <a:pPr lvl="1"/>
            <a:r>
              <a:rPr lang="en-US" dirty="0">
                <a:ea typeface="Calibri"/>
                <a:cs typeface="Calibri"/>
              </a:rPr>
              <a:t>Elements will vary depending on the level of review  but be sure to develop a study summary, outline the who, what, where, when and how of your project. </a:t>
            </a:r>
            <a:endParaRPr lang="en-US" dirty="0">
              <a:cs typeface="Calibri"/>
            </a:endParaRPr>
          </a:p>
          <a:p>
            <a:pPr lvl="1"/>
            <a:r>
              <a:rPr lang="en-US" dirty="0">
                <a:ea typeface="Calibri"/>
                <a:cs typeface="Calibri"/>
              </a:rPr>
              <a:t>The Cayuse Workspace will collect all the required elements. This </a:t>
            </a:r>
            <a:r>
              <a:rPr lang="en-US" b="1" dirty="0">
                <a:ea typeface="Calibri"/>
                <a:cs typeface="Calibri"/>
              </a:rPr>
              <a:t>will not </a:t>
            </a:r>
            <a:r>
              <a:rPr lang="en-US" dirty="0">
                <a:ea typeface="Calibri"/>
                <a:cs typeface="Calibri"/>
              </a:rPr>
              <a:t>be included as an attachment.</a:t>
            </a:r>
          </a:p>
          <a:p>
            <a:pPr lvl="1"/>
            <a:r>
              <a:rPr lang="en-US" i="1" dirty="0">
                <a:ea typeface="Calibri"/>
                <a:cs typeface="Calibri"/>
              </a:rPr>
              <a:t>Do not include your draft thesis chapters.</a:t>
            </a:r>
          </a:p>
          <a:p>
            <a:r>
              <a:rPr lang="en-US" b="1" dirty="0">
                <a:cs typeface="Calibri"/>
              </a:rPr>
              <a:t>Recruitment Plan and Materials</a:t>
            </a:r>
            <a:endParaRPr lang="en-US">
              <a:ea typeface="Calibri"/>
              <a:cs typeface="Calibri"/>
            </a:endParaRPr>
          </a:p>
          <a:p>
            <a:pPr lvl="1"/>
            <a:r>
              <a:rPr lang="en-US" dirty="0">
                <a:cs typeface="Calibri"/>
              </a:rPr>
              <a:t>How you plan to engage participants in your research </a:t>
            </a:r>
          </a:p>
          <a:p>
            <a:pPr lvl="1"/>
            <a:r>
              <a:rPr lang="en-US" dirty="0">
                <a:cs typeface="Calibri"/>
              </a:rPr>
              <a:t>Include copies of any social media scripts, email/letter template, posters/advertisements, etc. </a:t>
            </a:r>
            <a:endParaRPr lang="en-US" dirty="0"/>
          </a:p>
          <a:p>
            <a:r>
              <a:rPr lang="en-US" b="1" dirty="0">
                <a:cs typeface="Calibri"/>
              </a:rPr>
              <a:t>Informed Consent and Parental Permission/Assent Statement</a:t>
            </a:r>
            <a:endParaRPr lang="en-US" b="1" dirty="0">
              <a:ea typeface="Calibri"/>
              <a:cs typeface="Calibri"/>
            </a:endParaRPr>
          </a:p>
          <a:p>
            <a:pPr lvl="1"/>
            <a:r>
              <a:rPr lang="en-US" dirty="0">
                <a:ea typeface="+mn-lt"/>
                <a:cs typeface="+mn-lt"/>
              </a:rPr>
              <a:t>Informed consent is the process of providing a subject with adequate information to allow for an informed decision about his or her voluntary participation in the research. </a:t>
            </a:r>
            <a:endParaRPr lang="en-US" sz="1800" dirty="0">
              <a:solidFill>
                <a:srgbClr val="444444"/>
              </a:solidFill>
              <a:highlight>
                <a:srgbClr val="FFFFFF"/>
              </a:highlight>
              <a:ea typeface="+mn-lt"/>
              <a:cs typeface="+mn-lt"/>
            </a:endParaRPr>
          </a:p>
          <a:p>
            <a:r>
              <a:rPr lang="en-US" b="1" dirty="0">
                <a:solidFill>
                  <a:srgbClr val="000000"/>
                </a:solidFill>
                <a:ea typeface="+mn-lt"/>
                <a:cs typeface="+mn-lt"/>
              </a:rPr>
              <a:t>Data</a:t>
            </a:r>
            <a:r>
              <a:rPr lang="en-US" b="1" dirty="0">
                <a:cs typeface="Calibri"/>
              </a:rPr>
              <a:t> Collection Tools</a:t>
            </a:r>
            <a:endParaRPr lang="en-US" dirty="0">
              <a:ea typeface="Calibri"/>
              <a:cs typeface="Calibri"/>
            </a:endParaRPr>
          </a:p>
          <a:p>
            <a:pPr lvl="1"/>
            <a:r>
              <a:rPr lang="en-US" dirty="0">
                <a:cs typeface="Calibri"/>
              </a:rPr>
              <a:t>Include copies of any survey(s), interview questions or checklists, forms or other data collection tools</a:t>
            </a:r>
            <a:endParaRPr lang="en-US" dirty="0">
              <a:ea typeface="Calibri"/>
              <a:cs typeface="Calibri"/>
            </a:endParaRPr>
          </a:p>
        </p:txBody>
      </p:sp>
    </p:spTree>
    <p:extLst>
      <p:ext uri="{BB962C8B-B14F-4D97-AF65-F5344CB8AC3E}">
        <p14:creationId xmlns:p14="http://schemas.microsoft.com/office/powerpoint/2010/main" val="3618235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54923-3366-9E2B-9D5F-8F8A89B0E6BA}"/>
              </a:ext>
            </a:extLst>
          </p:cNvPr>
          <p:cNvSpPr>
            <a:spLocks noGrp="1"/>
          </p:cNvSpPr>
          <p:nvPr>
            <p:ph type="title"/>
          </p:nvPr>
        </p:nvSpPr>
        <p:spPr/>
        <p:txBody>
          <a:bodyPr/>
          <a:lstStyle/>
          <a:p>
            <a:r>
              <a:rPr lang="en-US" dirty="0"/>
              <a:t>A Word On Informed Consent</a:t>
            </a:r>
          </a:p>
        </p:txBody>
      </p:sp>
      <p:sp>
        <p:nvSpPr>
          <p:cNvPr id="3" name="Content Placeholder 2">
            <a:extLst>
              <a:ext uri="{FF2B5EF4-FFF2-40B4-BE49-F238E27FC236}">
                <a16:creationId xmlns:a16="http://schemas.microsoft.com/office/drawing/2014/main" id="{C7E06226-9234-7827-8758-DCFEBB054969}"/>
              </a:ext>
            </a:extLst>
          </p:cNvPr>
          <p:cNvSpPr>
            <a:spLocks noGrp="1"/>
          </p:cNvSpPr>
          <p:nvPr>
            <p:ph idx="1"/>
          </p:nvPr>
        </p:nvSpPr>
        <p:spPr/>
        <p:txBody>
          <a:bodyPr vert="horz" lIns="91440" tIns="45720" rIns="91440" bIns="45720" rtlCol="0" anchor="t">
            <a:normAutofit fontScale="92500"/>
          </a:bodyPr>
          <a:lstStyle/>
          <a:p>
            <a:r>
              <a:rPr lang="en-US" dirty="0">
                <a:latin typeface="Calibri" panose="020F0502020204030204"/>
                <a:ea typeface="Calibri"/>
                <a:cs typeface="Calibri"/>
              </a:rPr>
              <a:t>Informed </a:t>
            </a:r>
            <a:r>
              <a:rPr lang="en-US" dirty="0">
                <a:ea typeface="Calibri"/>
                <a:cs typeface="Calibri"/>
              </a:rPr>
              <a:t>consent is a process where researchers provide potential participants with the necessary information about a study before they agree to participate in the study. The participants must understand what the research involves, including any risks, benefits and their rights.</a:t>
            </a:r>
            <a:endParaRPr lang="en-US" dirty="0"/>
          </a:p>
          <a:p>
            <a:r>
              <a:rPr lang="en-US" dirty="0">
                <a:ea typeface="Calibri"/>
                <a:cs typeface="Calibri"/>
              </a:rPr>
              <a:t>In your  application </a:t>
            </a:r>
            <a:r>
              <a:rPr lang="en-US" b="1" u="sng" dirty="0">
                <a:ea typeface="Calibri"/>
                <a:cs typeface="Calibri"/>
              </a:rPr>
              <a:t>describe the process </a:t>
            </a:r>
            <a:r>
              <a:rPr lang="en-US" dirty="0">
                <a:ea typeface="Calibri"/>
                <a:cs typeface="Calibri"/>
              </a:rPr>
              <a:t>to obtains consent and how you intend to </a:t>
            </a:r>
            <a:r>
              <a:rPr lang="en-US" b="1" u="sng" dirty="0">
                <a:ea typeface="Calibri"/>
                <a:cs typeface="Calibri"/>
              </a:rPr>
              <a:t>document the process</a:t>
            </a:r>
            <a:r>
              <a:rPr lang="en-US" dirty="0">
                <a:ea typeface="Calibri"/>
                <a:cs typeface="Calibri"/>
              </a:rPr>
              <a:t>.</a:t>
            </a:r>
            <a:endParaRPr lang="en-US" dirty="0"/>
          </a:p>
          <a:p>
            <a:r>
              <a:rPr lang="en-US" dirty="0"/>
              <a:t>Informed Consent Forms: OHRP Required Elements for Informed Consent</a:t>
            </a:r>
            <a:endParaRPr lang="en-US" dirty="0">
              <a:ea typeface="Calibri"/>
              <a:cs typeface="Calibri"/>
            </a:endParaRPr>
          </a:p>
          <a:p>
            <a:pPr lvl="1"/>
            <a:r>
              <a:rPr lang="en-US" dirty="0">
                <a:latin typeface="Calibri"/>
                <a:ea typeface="Calibri"/>
                <a:cs typeface="Calibri"/>
              </a:rPr>
              <a:t>General Requirements for Informed Consent (45 CRF 46 116 (a) (1-6)</a:t>
            </a:r>
            <a:endParaRPr lang="en-US" sz="700" dirty="0">
              <a:latin typeface="Calibri"/>
              <a:ea typeface="Calibri"/>
              <a:cs typeface="Calibri"/>
            </a:endParaRPr>
          </a:p>
          <a:p>
            <a:pPr lvl="1"/>
            <a:r>
              <a:rPr lang="en-US" dirty="0">
                <a:latin typeface="Calibri"/>
                <a:ea typeface="Calibri"/>
                <a:cs typeface="Calibri"/>
              </a:rPr>
              <a:t>Additional Elements of Informed Consent (45 CRF 46 116 (c))</a:t>
            </a:r>
          </a:p>
          <a:p>
            <a:r>
              <a:rPr lang="en-US" dirty="0">
                <a:latin typeface="Calibri"/>
                <a:ea typeface="Calibri"/>
                <a:cs typeface="Calibri"/>
              </a:rPr>
              <a:t>Use</a:t>
            </a:r>
            <a:r>
              <a:rPr lang="en-US" dirty="0"/>
              <a:t> the WP </a:t>
            </a:r>
            <a:r>
              <a:rPr lang="en-US" dirty="0">
                <a:hlinkClick r:id="rId2"/>
              </a:rPr>
              <a:t>IRB suggested templates</a:t>
            </a:r>
            <a:endParaRPr lang="en-US">
              <a:ea typeface="Calibri"/>
              <a:cs typeface="Calibri"/>
            </a:endParaRPr>
          </a:p>
          <a:p>
            <a:endParaRPr lang="en-US" dirty="0"/>
          </a:p>
          <a:p>
            <a:endParaRPr lang="en-US" dirty="0"/>
          </a:p>
        </p:txBody>
      </p:sp>
    </p:spTree>
    <p:extLst>
      <p:ext uri="{BB962C8B-B14F-4D97-AF65-F5344CB8AC3E}">
        <p14:creationId xmlns:p14="http://schemas.microsoft.com/office/powerpoint/2010/main" val="1840593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9D01E-879F-FDDC-390B-7A16D674FA6A}"/>
              </a:ext>
            </a:extLst>
          </p:cNvPr>
          <p:cNvSpPr>
            <a:spLocks noGrp="1"/>
          </p:cNvSpPr>
          <p:nvPr>
            <p:ph type="title"/>
          </p:nvPr>
        </p:nvSpPr>
        <p:spPr/>
        <p:txBody>
          <a:bodyPr/>
          <a:lstStyle/>
          <a:p>
            <a:r>
              <a:rPr lang="en-US" dirty="0">
                <a:ea typeface="Calibri Light"/>
                <a:cs typeface="Calibri Light"/>
              </a:rPr>
              <a:t>More on Informed Consent</a:t>
            </a:r>
            <a:endParaRPr lang="en-US" dirty="0"/>
          </a:p>
        </p:txBody>
      </p:sp>
      <p:graphicFrame>
        <p:nvGraphicFramePr>
          <p:cNvPr id="4" name="Content Placeholder 3">
            <a:extLst>
              <a:ext uri="{FF2B5EF4-FFF2-40B4-BE49-F238E27FC236}">
                <a16:creationId xmlns:a16="http://schemas.microsoft.com/office/drawing/2014/main" id="{2E995ADF-DEDC-1631-8C25-960362325B6D}"/>
              </a:ext>
            </a:extLst>
          </p:cNvPr>
          <p:cNvGraphicFramePr>
            <a:graphicFrameLocks noGrp="1"/>
          </p:cNvGraphicFramePr>
          <p:nvPr>
            <p:ph idx="1"/>
            <p:extLst>
              <p:ext uri="{D42A27DB-BD31-4B8C-83A1-F6EECF244321}">
                <p14:modId xmlns:p14="http://schemas.microsoft.com/office/powerpoint/2010/main" val="2097759045"/>
              </p:ext>
            </p:extLst>
          </p:nvPr>
        </p:nvGraphicFramePr>
        <p:xfrm>
          <a:off x="316832" y="1504783"/>
          <a:ext cx="11698706" cy="5013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9938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DF1D4-5C71-9A09-2758-690CCDA5E20F}"/>
              </a:ext>
            </a:extLst>
          </p:cNvPr>
          <p:cNvSpPr>
            <a:spLocks noGrp="1"/>
          </p:cNvSpPr>
          <p:nvPr>
            <p:ph type="title"/>
          </p:nvPr>
        </p:nvSpPr>
        <p:spPr/>
        <p:txBody>
          <a:bodyPr/>
          <a:lstStyle/>
          <a:p>
            <a:r>
              <a:rPr lang="en-US" dirty="0"/>
              <a:t>Research Involving Children</a:t>
            </a:r>
          </a:p>
        </p:txBody>
      </p:sp>
      <p:sp>
        <p:nvSpPr>
          <p:cNvPr id="3" name="Content Placeholder 2">
            <a:extLst>
              <a:ext uri="{FF2B5EF4-FFF2-40B4-BE49-F238E27FC236}">
                <a16:creationId xmlns:a16="http://schemas.microsoft.com/office/drawing/2014/main" id="{42B605CB-7DCF-50E9-ADFA-D87AFEE27293}"/>
              </a:ext>
            </a:extLst>
          </p:cNvPr>
          <p:cNvSpPr>
            <a:spLocks noGrp="1"/>
          </p:cNvSpPr>
          <p:nvPr>
            <p:ph idx="1"/>
          </p:nvPr>
        </p:nvSpPr>
        <p:spPr/>
        <p:txBody>
          <a:bodyPr vert="horz" lIns="91440" tIns="45720" rIns="91440" bIns="45720" rtlCol="0" anchor="t">
            <a:normAutofit/>
          </a:bodyPr>
          <a:lstStyle/>
          <a:p>
            <a:r>
              <a:rPr lang="en-US">
                <a:ea typeface="Calibri"/>
                <a:cs typeface="Calibri"/>
              </a:rPr>
              <a:t>Parental Permission</a:t>
            </a:r>
            <a:endParaRPr lang="en-US"/>
          </a:p>
          <a:p>
            <a:pPr lvl="1"/>
            <a:r>
              <a:rPr lang="en-US"/>
              <a:t>Research involving children requires both parental consent and child assent.</a:t>
            </a:r>
          </a:p>
          <a:p>
            <a:pPr lvl="2"/>
            <a:r>
              <a:rPr lang="en-US" i="1" dirty="0"/>
              <a:t>If the parent agrees and the child does not; the child cannot be included in research</a:t>
            </a:r>
          </a:p>
          <a:p>
            <a:r>
              <a:rPr lang="en-US" sz="2400">
                <a:ea typeface="Calibri"/>
                <a:cs typeface="Calibri"/>
              </a:rPr>
              <a:t>Assent for Research involving Children</a:t>
            </a:r>
          </a:p>
          <a:p>
            <a:pPr lvl="1"/>
            <a:r>
              <a:rPr lang="en-US">
                <a:ea typeface="Calibri"/>
                <a:cs typeface="Calibri"/>
              </a:rPr>
              <a:t>Assent is a process by which the research obtaining a child’s agreement to participate in research and research activities in an age-appropriate manner.</a:t>
            </a:r>
          </a:p>
          <a:p>
            <a:pPr lvl="1"/>
            <a:r>
              <a:rPr lang="en-US" dirty="0">
                <a:ea typeface="Calibri"/>
                <a:cs typeface="Calibri"/>
                <a:hlinkClick r:id="rId2"/>
              </a:rPr>
              <a:t>WP Assent Template</a:t>
            </a:r>
            <a:endParaRPr lang="en-US">
              <a:ea typeface="Calibri"/>
              <a:cs typeface="Calibri"/>
              <a:hlinkClick r:id="" action="ppaction://noaction"/>
            </a:endParaRPr>
          </a:p>
          <a:p>
            <a:pPr marL="0" indent="0">
              <a:buNone/>
            </a:pPr>
            <a:endParaRPr lang="en-US" dirty="0">
              <a:ea typeface="Calibri"/>
              <a:cs typeface="Calibri"/>
            </a:endParaRPr>
          </a:p>
          <a:p>
            <a:endParaRPr lang="en-US" dirty="0"/>
          </a:p>
        </p:txBody>
      </p:sp>
    </p:spTree>
    <p:extLst>
      <p:ext uri="{BB962C8B-B14F-4D97-AF65-F5344CB8AC3E}">
        <p14:creationId xmlns:p14="http://schemas.microsoft.com/office/powerpoint/2010/main" val="470922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BDD8BA46-E66A-8F09-43FE-8654F2AB59E7}"/>
              </a:ext>
            </a:extLst>
          </p:cNvPr>
          <p:cNvPicPr>
            <a:picLocks noChangeAspect="1"/>
          </p:cNvPicPr>
          <p:nvPr/>
        </p:nvPicPr>
        <p:blipFill>
          <a:blip r:embed="rId2"/>
          <a:srcRect l="85"/>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7" name="Picture 6" descr="A screenshot of a computer&#10;&#10;Description automatically generated">
            <a:extLst>
              <a:ext uri="{FF2B5EF4-FFF2-40B4-BE49-F238E27FC236}">
                <a16:creationId xmlns:a16="http://schemas.microsoft.com/office/drawing/2014/main" id="{2577AFED-09C1-41E4-9B54-FFECD8035C9E}"/>
              </a:ext>
            </a:extLst>
          </p:cNvPr>
          <p:cNvPicPr>
            <a:picLocks noChangeAspect="1"/>
          </p:cNvPicPr>
          <p:nvPr/>
        </p:nvPicPr>
        <p:blipFill>
          <a:blip r:embed="rId3"/>
          <a:srcRect r="85"/>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2" name="Title 1">
            <a:extLst>
              <a:ext uri="{FF2B5EF4-FFF2-40B4-BE49-F238E27FC236}">
                <a16:creationId xmlns:a16="http://schemas.microsoft.com/office/drawing/2014/main" id="{C33A62F8-B0C7-C9CA-83BC-C41FC4FB8D06}"/>
              </a:ext>
            </a:extLst>
          </p:cNvPr>
          <p:cNvSpPr>
            <a:spLocks noGrp="1"/>
          </p:cNvSpPr>
          <p:nvPr>
            <p:ph type="title"/>
          </p:nvPr>
        </p:nvSpPr>
        <p:spPr>
          <a:xfrm>
            <a:off x="438913" y="242316"/>
            <a:ext cx="4832802" cy="1243584"/>
          </a:xfrm>
        </p:spPr>
        <p:txBody>
          <a:bodyPr vert="horz" lIns="91440" tIns="45720" rIns="91440" bIns="45720" rtlCol="0" anchor="ctr">
            <a:normAutofit/>
          </a:bodyPr>
          <a:lstStyle/>
          <a:p>
            <a:pPr>
              <a:lnSpc>
                <a:spcPct val="90000"/>
              </a:lnSpc>
            </a:pPr>
            <a:r>
              <a:rPr lang="en-US" dirty="0"/>
              <a:t>Accessing Cayuse:</a:t>
            </a:r>
          </a:p>
        </p:txBody>
      </p:sp>
      <p:sp>
        <p:nvSpPr>
          <p:cNvPr id="4" name="Text Placeholder 3">
            <a:extLst>
              <a:ext uri="{FF2B5EF4-FFF2-40B4-BE49-F238E27FC236}">
                <a16:creationId xmlns:a16="http://schemas.microsoft.com/office/drawing/2014/main" id="{78D18438-55D9-8A2B-C2DB-8082FAA5A219}"/>
              </a:ext>
            </a:extLst>
          </p:cNvPr>
          <p:cNvSpPr>
            <a:spLocks noGrp="1"/>
          </p:cNvSpPr>
          <p:nvPr>
            <p:ph type="body" sz="half" idx="2"/>
          </p:nvPr>
        </p:nvSpPr>
        <p:spPr>
          <a:xfrm>
            <a:off x="438912" y="1277508"/>
            <a:ext cx="4832803" cy="3664351"/>
          </a:xfrm>
        </p:spPr>
        <p:txBody>
          <a:bodyPr vert="horz" lIns="91440" tIns="45720" rIns="91440" bIns="45720" rtlCol="0" anchor="t">
            <a:noAutofit/>
          </a:bodyPr>
          <a:lstStyle/>
          <a:p>
            <a:pPr>
              <a:lnSpc>
                <a:spcPct val="100000"/>
              </a:lnSpc>
            </a:pPr>
            <a:r>
              <a:rPr lang="en-US" sz="2400" b="1" dirty="0"/>
              <a:t>For Students</a:t>
            </a:r>
            <a:endParaRPr lang="en-US" sz="2400" dirty="0"/>
          </a:p>
          <a:p>
            <a:pPr marL="285750" indent="-228600">
              <a:lnSpc>
                <a:spcPct val="100000"/>
              </a:lnSpc>
              <a:buFont typeface="Arial" panose="020B0604020202020204" pitchFamily="34" charset="0"/>
              <a:buChar char="•"/>
            </a:pPr>
            <a:r>
              <a:rPr lang="en-US" sz="2400" dirty="0"/>
              <a:t>Obtaining a User Account </a:t>
            </a:r>
          </a:p>
          <a:p>
            <a:pPr marL="742950" lvl="1" indent="-228600">
              <a:lnSpc>
                <a:spcPct val="100000"/>
              </a:lnSpc>
              <a:buFont typeface="Arial" panose="020B0604020202020204" pitchFamily="34" charset="0"/>
              <a:buChar char="•"/>
            </a:pPr>
            <a:r>
              <a:rPr lang="en-US" sz="2400" dirty="0"/>
              <a:t>Check with you Faculty Advisor to see if you class was registered</a:t>
            </a:r>
          </a:p>
          <a:p>
            <a:pPr marL="742950" lvl="1" indent="-228600">
              <a:lnSpc>
                <a:spcPct val="100000"/>
              </a:lnSpc>
              <a:buFont typeface="Arial" panose="020B0604020202020204" pitchFamily="34" charset="0"/>
              <a:buChar char="•"/>
            </a:pPr>
            <a:r>
              <a:rPr lang="en-US" sz="2400" dirty="0">
                <a:hlinkClick r:id="rId4"/>
              </a:rPr>
              <a:t>Registration Form to Request aCayuse User Account</a:t>
            </a:r>
            <a:endParaRPr lang="en-US" sz="2400" dirty="0"/>
          </a:p>
          <a:p>
            <a:pPr marL="1200150" lvl="2" indent="-228600">
              <a:lnSpc>
                <a:spcPct val="100000"/>
              </a:lnSpc>
              <a:buFont typeface="Wingdings" panose="020B0604020202020204" pitchFamily="34" charset="0"/>
              <a:buChar char="§"/>
            </a:pPr>
            <a:r>
              <a:rPr lang="en-US" sz="2200" dirty="0">
                <a:ea typeface="Calibri" panose="020F0502020204030204"/>
                <a:cs typeface="Calibri" panose="020F0502020204030204"/>
              </a:rPr>
              <a:t>Please allow 3 business days for this account to be created.</a:t>
            </a:r>
          </a:p>
          <a:p>
            <a:pPr>
              <a:lnSpc>
                <a:spcPct val="100000"/>
              </a:lnSpc>
            </a:pPr>
            <a:r>
              <a:rPr lang="en-US" sz="2400" b="1" dirty="0"/>
              <a:t>One Site For Everyone</a:t>
            </a:r>
            <a:endParaRPr lang="en-US" sz="2400" dirty="0"/>
          </a:p>
          <a:p>
            <a:pPr marL="342900" indent="-228600">
              <a:lnSpc>
                <a:spcPct val="100000"/>
              </a:lnSpc>
              <a:buFont typeface="Arial" panose="020B0604020202020204" pitchFamily="34" charset="0"/>
              <a:buChar char="•"/>
            </a:pPr>
            <a:r>
              <a:rPr lang="en-US" sz="2400" dirty="0">
                <a:hlinkClick r:id="rId5"/>
              </a:rPr>
              <a:t>Cayuse Human Subjects Website</a:t>
            </a:r>
            <a:endParaRPr lang="en-US" sz="2400" b="1" dirty="0"/>
          </a:p>
        </p:txBody>
      </p:sp>
    </p:spTree>
    <p:extLst>
      <p:ext uri="{BB962C8B-B14F-4D97-AF65-F5344CB8AC3E}">
        <p14:creationId xmlns:p14="http://schemas.microsoft.com/office/powerpoint/2010/main" val="2903698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5EE63-3567-4E75-DB05-314FFCF3DD6B}"/>
              </a:ext>
            </a:extLst>
          </p:cNvPr>
          <p:cNvSpPr>
            <a:spLocks noGrp="1"/>
          </p:cNvSpPr>
          <p:nvPr>
            <p:ph type="title"/>
          </p:nvPr>
        </p:nvSpPr>
        <p:spPr>
          <a:xfrm>
            <a:off x="118368" y="-24949"/>
            <a:ext cx="5406886" cy="834693"/>
          </a:xfrm>
        </p:spPr>
        <p:txBody>
          <a:bodyPr vert="horz" lIns="91440" tIns="45720" rIns="91440" bIns="45720" rtlCol="0" anchor="b">
            <a:normAutofit/>
          </a:bodyPr>
          <a:lstStyle/>
          <a:p>
            <a:pPr>
              <a:lnSpc>
                <a:spcPct val="90000"/>
              </a:lnSpc>
            </a:pPr>
            <a:r>
              <a:rPr lang="en-US" dirty="0"/>
              <a:t>How to Submit through Cayuse</a:t>
            </a:r>
          </a:p>
        </p:txBody>
      </p:sp>
      <p:sp>
        <p:nvSpPr>
          <p:cNvPr id="4" name="Text Placeholder 3">
            <a:extLst>
              <a:ext uri="{FF2B5EF4-FFF2-40B4-BE49-F238E27FC236}">
                <a16:creationId xmlns:a16="http://schemas.microsoft.com/office/drawing/2014/main" id="{7A11F9DE-3463-3D23-7BA5-D04FFF30F1D7}"/>
              </a:ext>
            </a:extLst>
          </p:cNvPr>
          <p:cNvSpPr>
            <a:spLocks noGrp="1"/>
          </p:cNvSpPr>
          <p:nvPr>
            <p:ph type="body" sz="half" idx="2"/>
          </p:nvPr>
        </p:nvSpPr>
        <p:spPr>
          <a:xfrm>
            <a:off x="0" y="834703"/>
            <a:ext cx="5308052" cy="5392176"/>
          </a:xfrm>
        </p:spPr>
        <p:txBody>
          <a:bodyPr vert="horz" lIns="91440" tIns="45720" rIns="91440" bIns="45720" rtlCol="0" anchor="t">
            <a:noAutofit/>
          </a:bodyPr>
          <a:lstStyle/>
          <a:p>
            <a:pPr marL="57150">
              <a:lnSpc>
                <a:spcPct val="100000"/>
              </a:lnSpc>
            </a:pPr>
            <a:r>
              <a:rPr lang="en-US" sz="2400" b="1" dirty="0"/>
              <a:t>What is CAYUSE?</a:t>
            </a:r>
          </a:p>
          <a:p>
            <a:pPr marL="285750" indent="-228600">
              <a:lnSpc>
                <a:spcPct val="100000"/>
              </a:lnSpc>
              <a:buFont typeface="Arial" panose="020B0604020202020204" pitchFamily="34" charset="0"/>
              <a:buChar char="•"/>
            </a:pPr>
            <a:r>
              <a:rPr lang="en-US" sz="2400" dirty="0"/>
              <a:t>An electronic grants management software platform to support sponsored programs and research management in one central system. </a:t>
            </a:r>
          </a:p>
          <a:p>
            <a:pPr marL="285750" indent="-228600">
              <a:lnSpc>
                <a:spcPct val="100000"/>
              </a:lnSpc>
              <a:buFont typeface="Arial" panose="020B0604020202020204" pitchFamily="34" charset="0"/>
              <a:buChar char="•"/>
            </a:pPr>
            <a:r>
              <a:rPr lang="en-US" sz="2400" dirty="0"/>
              <a:t>Electronically mangos the Human Ethics review process from inhiation to closure.</a:t>
            </a:r>
          </a:p>
          <a:p>
            <a:pPr marL="285750" indent="-228600">
              <a:lnSpc>
                <a:spcPct val="100000"/>
              </a:lnSpc>
              <a:buFont typeface="Arial" panose="020B0604020202020204" pitchFamily="34" charset="0"/>
              <a:buChar char="•"/>
            </a:pPr>
            <a:r>
              <a:rPr lang="en-US" sz="2400" dirty="0"/>
              <a:t>Integrated One-Stop Shop for Grants and Research Mangement. Modules include:</a:t>
            </a:r>
          </a:p>
          <a:p>
            <a:pPr marL="742950" lvl="1" indent="-228600">
              <a:lnSpc>
                <a:spcPct val="100000"/>
              </a:lnSpc>
              <a:buFont typeface="Arial" panose="020B0604020202020204" pitchFamily="34" charset="0"/>
              <a:buChar char="•"/>
            </a:pPr>
            <a:r>
              <a:rPr lang="en-US" sz="2000" dirty="0"/>
              <a:t>Human Ethics</a:t>
            </a:r>
          </a:p>
          <a:p>
            <a:pPr marL="742950" lvl="1" indent="-228600">
              <a:lnSpc>
                <a:spcPct val="100000"/>
              </a:lnSpc>
              <a:buFont typeface="Arial" panose="020B0604020202020204" pitchFamily="34" charset="0"/>
              <a:buChar char="•"/>
            </a:pPr>
            <a:r>
              <a:rPr lang="en-US" sz="2000" dirty="0"/>
              <a:t>Outside Interest</a:t>
            </a:r>
          </a:p>
          <a:p>
            <a:pPr marL="742950" lvl="1" indent="-228600">
              <a:lnSpc>
                <a:spcPct val="100000"/>
              </a:lnSpc>
              <a:buFont typeface="Arial" panose="020B0604020202020204" pitchFamily="34" charset="0"/>
              <a:buChar char="•"/>
            </a:pPr>
            <a:r>
              <a:rPr lang="en-US" sz="2000" dirty="0"/>
              <a:t>Sponsored Programs </a:t>
            </a:r>
          </a:p>
          <a:p>
            <a:pPr marL="742950" lvl="1" indent="-228600">
              <a:lnSpc>
                <a:spcPct val="100000"/>
              </a:lnSpc>
              <a:buFont typeface="Arial" panose="020B0604020202020204" pitchFamily="34" charset="0"/>
              <a:buChar char="•"/>
            </a:pPr>
            <a:r>
              <a:rPr lang="en-US" sz="2000" dirty="0"/>
              <a:t>System to System (grants.gov)</a:t>
            </a:r>
          </a:p>
        </p:txBody>
      </p:sp>
      <p:pic>
        <p:nvPicPr>
          <p:cNvPr id="10" name="Picture 9" descr="A white horse logo on a blue background&#10;&#10;AI-generated content may be incorrect.">
            <a:extLst>
              <a:ext uri="{FF2B5EF4-FFF2-40B4-BE49-F238E27FC236}">
                <a16:creationId xmlns:a16="http://schemas.microsoft.com/office/drawing/2014/main" id="{B5EF694C-EA6C-4EAB-17A5-D0D55EFFBFB5}"/>
              </a:ext>
            </a:extLst>
          </p:cNvPr>
          <p:cNvPicPr>
            <a:picLocks noChangeAspect="1"/>
          </p:cNvPicPr>
          <p:nvPr/>
        </p:nvPicPr>
        <p:blipFill>
          <a:blip r:embed="rId2"/>
          <a:srcRect l="25906" r="21395"/>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543305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A306F-0127-386D-0DAA-439F55F21AE0}"/>
              </a:ext>
            </a:extLst>
          </p:cNvPr>
          <p:cNvSpPr>
            <a:spLocks noGrp="1"/>
          </p:cNvSpPr>
          <p:nvPr>
            <p:ph type="title"/>
          </p:nvPr>
        </p:nvSpPr>
        <p:spPr/>
        <p:txBody>
          <a:bodyPr/>
          <a:lstStyle/>
          <a:p>
            <a:r>
              <a:rPr lang="en-US" dirty="0">
                <a:cs typeface="Calibri Light"/>
              </a:rPr>
              <a:t>Topics to cover</a:t>
            </a:r>
            <a:endParaRPr lang="en-US" dirty="0"/>
          </a:p>
        </p:txBody>
      </p:sp>
      <p:sp>
        <p:nvSpPr>
          <p:cNvPr id="3" name="Content Placeholder 2">
            <a:extLst>
              <a:ext uri="{FF2B5EF4-FFF2-40B4-BE49-F238E27FC236}">
                <a16:creationId xmlns:a16="http://schemas.microsoft.com/office/drawing/2014/main" id="{95827790-A550-7C6C-17C8-6FA7CC70CD32}"/>
              </a:ext>
            </a:extLst>
          </p:cNvPr>
          <p:cNvSpPr>
            <a:spLocks noGrp="1"/>
          </p:cNvSpPr>
          <p:nvPr>
            <p:ph idx="1"/>
          </p:nvPr>
        </p:nvSpPr>
        <p:spPr/>
        <p:txBody>
          <a:bodyPr vert="horz" lIns="91440" tIns="45720" rIns="91440" bIns="45720" rtlCol="0" anchor="t">
            <a:normAutofit/>
          </a:bodyPr>
          <a:lstStyle/>
          <a:p>
            <a:r>
              <a:rPr lang="en-US" dirty="0">
                <a:cs typeface="Calibri"/>
              </a:rPr>
              <a:t>Purpose of the IRB</a:t>
            </a:r>
          </a:p>
          <a:p>
            <a:r>
              <a:rPr lang="en-US" dirty="0">
                <a:cs typeface="Calibri"/>
              </a:rPr>
              <a:t>What needs IRB Review (and What Doesn't)</a:t>
            </a:r>
            <a:endParaRPr lang="en-US" dirty="0"/>
          </a:p>
          <a:p>
            <a:r>
              <a:rPr lang="en-US" dirty="0">
                <a:cs typeface="Calibri"/>
              </a:rPr>
              <a:t>How to Submit your Protocol to the WP IRB</a:t>
            </a:r>
            <a:endParaRPr lang="en-US" dirty="0">
              <a:ea typeface="Calibri"/>
              <a:cs typeface="Calibri"/>
            </a:endParaRPr>
          </a:p>
          <a:p>
            <a:pPr lvl="1">
              <a:buFont typeface="Courier New" panose="020B0604020202020204" pitchFamily="34" charset="0"/>
              <a:buChar char="o"/>
            </a:pPr>
            <a:r>
              <a:rPr lang="en-US" sz="2800" dirty="0">
                <a:ea typeface="Calibri"/>
                <a:cs typeface="Calibri"/>
              </a:rPr>
              <a:t>Categories of IRB Review</a:t>
            </a:r>
            <a:endParaRPr lang="en-US" dirty="0">
              <a:ea typeface="Calibri"/>
              <a:cs typeface="Calibri"/>
            </a:endParaRPr>
          </a:p>
          <a:p>
            <a:pPr lvl="1">
              <a:buFont typeface="Courier New" panose="020B0604020202020204" pitchFamily="34" charset="0"/>
              <a:buChar char="o"/>
            </a:pPr>
            <a:r>
              <a:rPr lang="en-US" dirty="0">
                <a:ea typeface="Calibri"/>
                <a:cs typeface="Calibri"/>
              </a:rPr>
              <a:t>Cayuse Human Ethics Module</a:t>
            </a:r>
            <a:endParaRPr lang="en-US" dirty="0"/>
          </a:p>
          <a:p>
            <a:pPr lvl="1">
              <a:buFont typeface="Courier New" panose="020B0604020202020204" pitchFamily="34" charset="0"/>
              <a:buChar char="o"/>
            </a:pPr>
            <a:r>
              <a:rPr lang="en-US" dirty="0">
                <a:cs typeface="Calibri"/>
              </a:rPr>
              <a:t>Required Elements for a Protocol</a:t>
            </a:r>
            <a:endParaRPr lang="en-US">
              <a:ea typeface="Calibri"/>
              <a:cs typeface="Calibri"/>
            </a:endParaRPr>
          </a:p>
          <a:p>
            <a:r>
              <a:rPr lang="en-US" dirty="0">
                <a:cs typeface="Calibri"/>
              </a:rPr>
              <a:t>WP IRB Review Process</a:t>
            </a:r>
            <a:endParaRPr lang="en-US" dirty="0"/>
          </a:p>
          <a:p>
            <a:pPr marL="0" indent="0">
              <a:buNone/>
            </a:pPr>
            <a:endParaRPr lang="en-US" dirty="0">
              <a:ea typeface="Calibri" panose="020F0502020204030204"/>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3874361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41C0-EC67-1B7B-B1B5-82DB51E7F4A8}"/>
              </a:ext>
            </a:extLst>
          </p:cNvPr>
          <p:cNvSpPr>
            <a:spLocks noGrp="1"/>
          </p:cNvSpPr>
          <p:nvPr>
            <p:ph type="title"/>
          </p:nvPr>
        </p:nvSpPr>
        <p:spPr/>
        <p:txBody>
          <a:bodyPr/>
          <a:lstStyle/>
          <a:p>
            <a:r>
              <a:rPr lang="en-US" dirty="0">
                <a:ea typeface="+mj-lt"/>
                <a:cs typeface="+mj-lt"/>
              </a:rPr>
              <a:t>How to Submit your Protocol to the WP IRB</a:t>
            </a:r>
          </a:p>
        </p:txBody>
      </p:sp>
      <p:sp>
        <p:nvSpPr>
          <p:cNvPr id="3" name="Content Placeholder 2">
            <a:extLst>
              <a:ext uri="{FF2B5EF4-FFF2-40B4-BE49-F238E27FC236}">
                <a16:creationId xmlns:a16="http://schemas.microsoft.com/office/drawing/2014/main" id="{7130EB57-CEEF-2749-747B-0D7D9BCE3215}"/>
              </a:ext>
            </a:extLst>
          </p:cNvPr>
          <p:cNvSpPr>
            <a:spLocks noGrp="1"/>
          </p:cNvSpPr>
          <p:nvPr>
            <p:ph idx="1"/>
          </p:nvPr>
        </p:nvSpPr>
        <p:spPr/>
        <p:txBody>
          <a:bodyPr vert="horz" lIns="91440" tIns="45720" rIns="91440" bIns="45720" rtlCol="0" anchor="t">
            <a:normAutofit/>
          </a:bodyPr>
          <a:lstStyle/>
          <a:p>
            <a:r>
              <a:rPr lang="en-US" dirty="0">
                <a:ea typeface="+mn-lt"/>
                <a:cs typeface="+mn-lt"/>
              </a:rPr>
              <a:t>Brief Demo: </a:t>
            </a:r>
            <a:r>
              <a:rPr lang="en-US" sz="3000" dirty="0">
                <a:ea typeface="+mn-lt"/>
                <a:cs typeface="+mn-lt"/>
                <a:hlinkClick r:id="rId2"/>
              </a:rPr>
              <a:t>WP Cayuse</a:t>
            </a:r>
            <a:endParaRPr lang="en-US" sz="3000" dirty="0">
              <a:ea typeface="Calibri"/>
              <a:cs typeface="Calibri"/>
            </a:endParaRPr>
          </a:p>
          <a:p>
            <a:r>
              <a:rPr lang="en-US" sz="3000" dirty="0">
                <a:ea typeface="+mn-lt"/>
                <a:cs typeface="+mn-lt"/>
                <a:hlinkClick r:id="rId3"/>
              </a:rPr>
              <a:t>Cayuse UAT</a:t>
            </a:r>
            <a:endParaRPr lang="en-US" sz="3000" dirty="0">
              <a:ea typeface="+mn-lt"/>
              <a:cs typeface="+mn-lt"/>
            </a:endParaRPr>
          </a:p>
          <a:p>
            <a:endParaRPr lang="en-US" dirty="0">
              <a:ea typeface="+mn-lt"/>
              <a:cs typeface="+mn-lt"/>
            </a:endParaRPr>
          </a:p>
        </p:txBody>
      </p:sp>
    </p:spTree>
    <p:extLst>
      <p:ext uri="{BB962C8B-B14F-4D97-AF65-F5344CB8AC3E}">
        <p14:creationId xmlns:p14="http://schemas.microsoft.com/office/powerpoint/2010/main" val="4065118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997D7-A0CB-B38C-33FE-47CBCC169EE9}"/>
              </a:ext>
            </a:extLst>
          </p:cNvPr>
          <p:cNvSpPr>
            <a:spLocks noGrp="1"/>
          </p:cNvSpPr>
          <p:nvPr>
            <p:ph type="title"/>
          </p:nvPr>
        </p:nvSpPr>
        <p:spPr/>
        <p:txBody>
          <a:bodyPr/>
          <a:lstStyle/>
          <a:p>
            <a:r>
              <a:rPr lang="en-US" dirty="0">
                <a:ea typeface="Calibri Light"/>
                <a:cs typeface="Calibri Light"/>
              </a:rPr>
              <a:t>Useful Links</a:t>
            </a:r>
            <a:endParaRPr lang="en-US" dirty="0"/>
          </a:p>
        </p:txBody>
      </p:sp>
      <p:sp>
        <p:nvSpPr>
          <p:cNvPr id="3" name="Content Placeholder 2">
            <a:extLst>
              <a:ext uri="{FF2B5EF4-FFF2-40B4-BE49-F238E27FC236}">
                <a16:creationId xmlns:a16="http://schemas.microsoft.com/office/drawing/2014/main" id="{40F50E23-8A67-3C31-6A74-482019B7F4AC}"/>
              </a:ext>
            </a:extLst>
          </p:cNvPr>
          <p:cNvSpPr>
            <a:spLocks noGrp="1"/>
          </p:cNvSpPr>
          <p:nvPr>
            <p:ph idx="1"/>
          </p:nvPr>
        </p:nvSpPr>
        <p:spPr/>
        <p:txBody>
          <a:bodyPr vert="horz" lIns="91440" tIns="45720" rIns="91440" bIns="45720" rtlCol="0" anchor="t">
            <a:normAutofit/>
          </a:bodyPr>
          <a:lstStyle/>
          <a:p>
            <a:r>
              <a:rPr lang="en-US" sz="3000" dirty="0">
                <a:ea typeface="Calibri"/>
                <a:cs typeface="Calibri"/>
                <a:hlinkClick r:id="rId2"/>
              </a:rPr>
              <a:t>WP IRB Website</a:t>
            </a:r>
            <a:endParaRPr lang="en-US" sz="3000">
              <a:ea typeface="Calibri"/>
              <a:cs typeface="Calibri"/>
            </a:endParaRPr>
          </a:p>
          <a:p>
            <a:r>
              <a:rPr lang="en-US" sz="3000" dirty="0">
                <a:ea typeface="Calibri"/>
                <a:cs typeface="Calibri"/>
                <a:hlinkClick r:id="rId3"/>
              </a:rPr>
              <a:t>CITI Program</a:t>
            </a:r>
          </a:p>
          <a:p>
            <a:r>
              <a:rPr lang="en-US" sz="3000" dirty="0">
                <a:ea typeface="Calibri"/>
                <a:cs typeface="Calibri"/>
                <a:hlinkClick r:id="rId4"/>
              </a:rPr>
              <a:t>IRB Decision Tree</a:t>
            </a:r>
          </a:p>
          <a:p>
            <a:r>
              <a:rPr lang="en-US" sz="3000" dirty="0">
                <a:ea typeface="Calibri"/>
                <a:cs typeface="Calibri"/>
                <a:hlinkClick r:id="rId5"/>
              </a:rPr>
              <a:t>WP Cayuse Human Ethics Information</a:t>
            </a:r>
            <a:endParaRPr lang="en-US" sz="3000" dirty="0">
              <a:ea typeface="Calibri"/>
              <a:cs typeface="Calibri"/>
            </a:endParaRPr>
          </a:p>
          <a:p>
            <a:r>
              <a:rPr lang="en-US" sz="3000" dirty="0">
                <a:ea typeface="Calibri"/>
                <a:cs typeface="Calibri"/>
                <a:hlinkClick r:id="rId6"/>
              </a:rPr>
              <a:t>Cayuse Access Requst Form</a:t>
            </a:r>
            <a:endParaRPr lang="en-US" sz="3000" dirty="0">
              <a:ea typeface="Calibri"/>
              <a:cs typeface="Calibri"/>
            </a:endParaRPr>
          </a:p>
          <a:p>
            <a:r>
              <a:rPr lang="en-US" sz="3000" dirty="0">
                <a:ea typeface="Calibri"/>
                <a:cs typeface="Calibri"/>
                <a:hlinkClick r:id="rId7"/>
              </a:rPr>
              <a:t>WP Cayuse</a:t>
            </a:r>
          </a:p>
          <a:p>
            <a:r>
              <a:rPr lang="en-US" sz="3000" dirty="0">
                <a:ea typeface="Calibri"/>
                <a:cs typeface="Calibri"/>
                <a:hlinkClick r:id="rId8"/>
              </a:rPr>
              <a:t>IRB Consent Forms</a:t>
            </a:r>
            <a:endParaRPr lang="en-US" sz="3000" dirty="0">
              <a:ea typeface="Calibri"/>
              <a:cs typeface="Calibri"/>
            </a:endParaRPr>
          </a:p>
        </p:txBody>
      </p:sp>
    </p:spTree>
    <p:extLst>
      <p:ext uri="{BB962C8B-B14F-4D97-AF65-F5344CB8AC3E}">
        <p14:creationId xmlns:p14="http://schemas.microsoft.com/office/powerpoint/2010/main" val="3802824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E8203-9FDD-F4A3-0302-6169C005BBDD}"/>
              </a:ext>
            </a:extLst>
          </p:cNvPr>
          <p:cNvSpPr>
            <a:spLocks noGrp="1"/>
          </p:cNvSpPr>
          <p:nvPr>
            <p:ph type="title"/>
          </p:nvPr>
        </p:nvSpPr>
        <p:spPr>
          <a:xfrm>
            <a:off x="880827" y="756332"/>
            <a:ext cx="11306244" cy="798576"/>
          </a:xfrm>
        </p:spPr>
        <p:txBody>
          <a:bodyPr>
            <a:normAutofit fontScale="90000"/>
          </a:bodyPr>
          <a:lstStyle/>
          <a:p>
            <a:r>
              <a:rPr lang="en-US" sz="5400" dirty="0"/>
              <a:t>Review Process and Status in Cayuse</a:t>
            </a:r>
          </a:p>
        </p:txBody>
      </p:sp>
      <p:graphicFrame>
        <p:nvGraphicFramePr>
          <p:cNvPr id="11" name="Diagram 10">
            <a:extLst>
              <a:ext uri="{FF2B5EF4-FFF2-40B4-BE49-F238E27FC236}">
                <a16:creationId xmlns:a16="http://schemas.microsoft.com/office/drawing/2014/main" id="{191DE33A-434A-0EA2-0D7D-D65AE2E91ABD}"/>
              </a:ext>
            </a:extLst>
          </p:cNvPr>
          <p:cNvGraphicFramePr/>
          <p:nvPr/>
        </p:nvGraphicFramePr>
        <p:xfrm>
          <a:off x="312031" y="1153074"/>
          <a:ext cx="11305512" cy="5512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5373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BEA2F-EDBE-7CCA-9734-A21AE10265C6}"/>
              </a:ext>
            </a:extLst>
          </p:cNvPr>
          <p:cNvSpPr>
            <a:spLocks noGrp="1"/>
          </p:cNvSpPr>
          <p:nvPr>
            <p:ph type="title"/>
          </p:nvPr>
        </p:nvSpPr>
        <p:spPr/>
        <p:txBody>
          <a:bodyPr/>
          <a:lstStyle/>
          <a:p>
            <a:r>
              <a:rPr lang="en-US" dirty="0">
                <a:ea typeface="+mj-lt"/>
                <a:cs typeface="+mj-lt"/>
              </a:rPr>
              <a:t>What to Expect: WP IRB Review Process</a:t>
            </a:r>
            <a:endParaRPr lang="en-US" dirty="0"/>
          </a:p>
        </p:txBody>
      </p:sp>
      <p:sp>
        <p:nvSpPr>
          <p:cNvPr id="3" name="Content Placeholder 2">
            <a:extLst>
              <a:ext uri="{FF2B5EF4-FFF2-40B4-BE49-F238E27FC236}">
                <a16:creationId xmlns:a16="http://schemas.microsoft.com/office/drawing/2014/main" id="{67F34816-195D-5743-D26D-7DF5F952B8F8}"/>
              </a:ext>
            </a:extLst>
          </p:cNvPr>
          <p:cNvSpPr>
            <a:spLocks noGrp="1"/>
          </p:cNvSpPr>
          <p:nvPr>
            <p:ph idx="1"/>
          </p:nvPr>
        </p:nvSpPr>
        <p:spPr>
          <a:xfrm>
            <a:off x="838200" y="1456532"/>
            <a:ext cx="10515600" cy="4720431"/>
          </a:xfrm>
        </p:spPr>
        <p:txBody>
          <a:bodyPr vert="horz" lIns="91440" tIns="45720" rIns="91440" bIns="45720" rtlCol="0" anchor="t">
            <a:normAutofit/>
          </a:bodyPr>
          <a:lstStyle/>
          <a:p>
            <a:r>
              <a:rPr lang="en-US">
                <a:cs typeface="Calibri"/>
              </a:rPr>
              <a:t>All protocols must be reviewed and certified by your faculty advisory and all Co-PIs to move to "Pre-Review".</a:t>
            </a:r>
          </a:p>
          <a:p>
            <a:r>
              <a:rPr lang="en-US" dirty="0">
                <a:cs typeface="Calibri"/>
              </a:rPr>
              <a:t>Review Process takes 3-4 weeks from the time the </a:t>
            </a:r>
            <a:r>
              <a:rPr lang="en-US">
                <a:cs typeface="Calibri"/>
              </a:rPr>
              <a:t>application is certified. </a:t>
            </a:r>
            <a:endParaRPr lang="en-US"/>
          </a:p>
          <a:p>
            <a:r>
              <a:rPr lang="en-US" dirty="0">
                <a:cs typeface="Calibri"/>
              </a:rPr>
              <a:t>Only protocols including vulnerable population or greater than minimal risk studies require Full Board Review at the monthly meeting.</a:t>
            </a:r>
          </a:p>
          <a:p>
            <a:endParaRPr lang="en-US" dirty="0">
              <a:cs typeface="Calibri"/>
            </a:endParaRPr>
          </a:p>
          <a:p>
            <a:r>
              <a:rPr lang="en-US" b="1" dirty="0">
                <a:cs typeface="Calibri"/>
              </a:rPr>
              <a:t>NO RESEARCH is PERMITTED until you receive IRB APPROVAL</a:t>
            </a:r>
          </a:p>
        </p:txBody>
      </p:sp>
    </p:spTree>
    <p:extLst>
      <p:ext uri="{BB962C8B-B14F-4D97-AF65-F5344CB8AC3E}">
        <p14:creationId xmlns:p14="http://schemas.microsoft.com/office/powerpoint/2010/main" val="4002202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BEA2F-EDBE-7CCA-9734-A21AE10265C6}"/>
              </a:ext>
            </a:extLst>
          </p:cNvPr>
          <p:cNvSpPr>
            <a:spLocks noGrp="1"/>
          </p:cNvSpPr>
          <p:nvPr>
            <p:ph type="title"/>
          </p:nvPr>
        </p:nvSpPr>
        <p:spPr/>
        <p:txBody>
          <a:bodyPr/>
          <a:lstStyle/>
          <a:p>
            <a:r>
              <a:rPr lang="en-US" dirty="0">
                <a:ea typeface="+mj-lt"/>
                <a:cs typeface="+mj-lt"/>
              </a:rPr>
              <a:t>What to Expect: WP Review Process </a:t>
            </a:r>
          </a:p>
        </p:txBody>
      </p:sp>
      <p:sp>
        <p:nvSpPr>
          <p:cNvPr id="3" name="Content Placeholder 2">
            <a:extLst>
              <a:ext uri="{FF2B5EF4-FFF2-40B4-BE49-F238E27FC236}">
                <a16:creationId xmlns:a16="http://schemas.microsoft.com/office/drawing/2014/main" id="{67F34816-195D-5743-D26D-7DF5F952B8F8}"/>
              </a:ext>
            </a:extLst>
          </p:cNvPr>
          <p:cNvSpPr>
            <a:spLocks noGrp="1"/>
          </p:cNvSpPr>
          <p:nvPr>
            <p:ph idx="1"/>
          </p:nvPr>
        </p:nvSpPr>
        <p:spPr>
          <a:xfrm>
            <a:off x="838200" y="1562040"/>
            <a:ext cx="10515600" cy="4923147"/>
          </a:xfrm>
        </p:spPr>
        <p:txBody>
          <a:bodyPr vert="horz" lIns="91440" tIns="45720" rIns="91440" bIns="45720" rtlCol="0" anchor="t">
            <a:normAutofit fontScale="92500" lnSpcReduction="20000"/>
          </a:bodyPr>
          <a:lstStyle/>
          <a:p>
            <a:r>
              <a:rPr lang="en-US" sz="2600" dirty="0">
                <a:cs typeface="Calibri"/>
              </a:rPr>
              <a:t>Completeness Evaluation (Maureen)</a:t>
            </a:r>
          </a:p>
          <a:p>
            <a:pPr lvl="1"/>
            <a:r>
              <a:rPr lang="en-US" sz="2200" dirty="0">
                <a:cs typeface="Calibri"/>
              </a:rPr>
              <a:t>Incomplete applications will be returned without review.</a:t>
            </a:r>
          </a:p>
          <a:p>
            <a:r>
              <a:rPr lang="en-US" sz="2400" dirty="0">
                <a:cs typeface="Calibri"/>
              </a:rPr>
              <a:t>IRB Member Review </a:t>
            </a:r>
          </a:p>
          <a:p>
            <a:pPr lvl="1"/>
            <a:r>
              <a:rPr lang="en-US" sz="2000" dirty="0">
                <a:cs typeface="Calibri"/>
              </a:rPr>
              <a:t>Protection of Human Subjects and Ethical Conduct of Research: Based on the </a:t>
            </a:r>
            <a:r>
              <a:rPr lang="en-US" sz="1700" dirty="0">
                <a:cs typeface="Calibri"/>
              </a:rPr>
              <a:t>Belmont Report</a:t>
            </a:r>
          </a:p>
          <a:p>
            <a:pPr lvl="2"/>
            <a:r>
              <a:rPr lang="en-US" sz="1700" dirty="0">
                <a:cs typeface="Calibri"/>
              </a:rPr>
              <a:t>Respect for Persons</a:t>
            </a:r>
          </a:p>
          <a:p>
            <a:pPr lvl="3"/>
            <a:r>
              <a:rPr lang="en-US" sz="1500" dirty="0">
                <a:cs typeface="Calibri"/>
              </a:rPr>
              <a:t>Research participation is voluntary and participants are provided with sufficient information to make an informed decision to participate.</a:t>
            </a:r>
          </a:p>
          <a:p>
            <a:pPr lvl="2"/>
            <a:r>
              <a:rPr lang="en-US" sz="1700" dirty="0">
                <a:cs typeface="Calibri"/>
              </a:rPr>
              <a:t>Beneficence:</a:t>
            </a:r>
          </a:p>
          <a:p>
            <a:pPr lvl="3"/>
            <a:r>
              <a:rPr lang="en-US" sz="1500" dirty="0">
                <a:cs typeface="Calibri"/>
              </a:rPr>
              <a:t>How to minimize the risks to research participants.</a:t>
            </a:r>
          </a:p>
          <a:p>
            <a:pPr lvl="2"/>
            <a:r>
              <a:rPr lang="en-US" sz="1900" dirty="0">
                <a:cs typeface="Calibri"/>
              </a:rPr>
              <a:t>Justice:</a:t>
            </a:r>
          </a:p>
          <a:p>
            <a:pPr lvl="3"/>
            <a:r>
              <a:rPr lang="en-US" sz="1700" dirty="0">
                <a:cs typeface="Calibri"/>
              </a:rPr>
              <a:t>The benefits and burdens of research are shared equally.</a:t>
            </a:r>
          </a:p>
          <a:p>
            <a:pPr lvl="1"/>
            <a:r>
              <a:rPr lang="en-US" sz="2200" dirty="0">
                <a:cs typeface="Calibri"/>
              </a:rPr>
              <a:t>Assess Level of Risk </a:t>
            </a:r>
            <a:endParaRPr lang="en-US" sz="2200" dirty="0">
              <a:ea typeface="Calibri"/>
              <a:cs typeface="Calibri"/>
            </a:endParaRPr>
          </a:p>
          <a:p>
            <a:pPr lvl="1"/>
            <a:r>
              <a:rPr lang="en-US" sz="2200" dirty="0">
                <a:cs typeface="Calibri"/>
              </a:rPr>
              <a:t>Determine Category of Review </a:t>
            </a:r>
            <a:endParaRPr lang="en-US" sz="2200" dirty="0">
              <a:ea typeface="Calibri"/>
              <a:cs typeface="Calibri"/>
            </a:endParaRPr>
          </a:p>
          <a:p>
            <a:pPr lvl="1"/>
            <a:r>
              <a:rPr lang="en-US" sz="2200" dirty="0">
                <a:cs typeface="Calibri"/>
              </a:rPr>
              <a:t>Determine What additional protections are needed (if applicable)</a:t>
            </a:r>
            <a:endParaRPr lang="en-US" sz="2200" dirty="0">
              <a:ea typeface="Calibri"/>
              <a:cs typeface="Calibri"/>
            </a:endParaRPr>
          </a:p>
          <a:p>
            <a:r>
              <a:rPr lang="en-US" sz="2600" dirty="0">
                <a:cs typeface="Calibri"/>
              </a:rPr>
              <a:t>Review Determination Communicated and Approval Notice Issued:</a:t>
            </a:r>
          </a:p>
          <a:p>
            <a:pPr lvl="1"/>
            <a:r>
              <a:rPr lang="en-US" sz="2200" dirty="0">
                <a:ea typeface="Calibri"/>
                <a:cs typeface="Calibri"/>
              </a:rPr>
              <a:t>Approved</a:t>
            </a:r>
          </a:p>
          <a:p>
            <a:pPr lvl="1"/>
            <a:r>
              <a:rPr lang="en-US" dirty="0">
                <a:ea typeface="Calibri" panose="020F0502020204030204"/>
                <a:cs typeface="Calibri"/>
              </a:rPr>
              <a:t>Revisions needed</a:t>
            </a:r>
          </a:p>
        </p:txBody>
      </p:sp>
    </p:spTree>
    <p:extLst>
      <p:ext uri="{BB962C8B-B14F-4D97-AF65-F5344CB8AC3E}">
        <p14:creationId xmlns:p14="http://schemas.microsoft.com/office/powerpoint/2010/main" val="2617677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A306F-0127-386D-0DAA-439F55F21AE0}"/>
              </a:ext>
            </a:extLst>
          </p:cNvPr>
          <p:cNvSpPr>
            <a:spLocks noGrp="1"/>
          </p:cNvSpPr>
          <p:nvPr>
            <p:ph type="title"/>
          </p:nvPr>
        </p:nvSpPr>
        <p:spPr/>
        <p:txBody>
          <a:bodyPr/>
          <a:lstStyle/>
          <a:p>
            <a:r>
              <a:rPr lang="en-US" dirty="0">
                <a:cs typeface="Calibri Light"/>
              </a:rPr>
              <a:t>Knowledge Check</a:t>
            </a:r>
            <a:endParaRPr lang="en-US" dirty="0"/>
          </a:p>
        </p:txBody>
      </p:sp>
      <p:sp>
        <p:nvSpPr>
          <p:cNvPr id="3" name="Content Placeholder 2">
            <a:extLst>
              <a:ext uri="{FF2B5EF4-FFF2-40B4-BE49-F238E27FC236}">
                <a16:creationId xmlns:a16="http://schemas.microsoft.com/office/drawing/2014/main" id="{95827790-A550-7C6C-17C8-6FA7CC70CD32}"/>
              </a:ext>
            </a:extLst>
          </p:cNvPr>
          <p:cNvSpPr>
            <a:spLocks noGrp="1"/>
          </p:cNvSpPr>
          <p:nvPr>
            <p:ph idx="1"/>
          </p:nvPr>
        </p:nvSpPr>
        <p:spPr/>
        <p:txBody>
          <a:bodyPr vert="horz" lIns="91440" tIns="45720" rIns="91440" bIns="45720" rtlCol="0" anchor="t">
            <a:normAutofit/>
          </a:bodyPr>
          <a:lstStyle/>
          <a:p>
            <a:r>
              <a:rPr lang="en-US" dirty="0">
                <a:cs typeface="Calibri"/>
              </a:rPr>
              <a:t>What is the IRB responsible for reviewing?</a:t>
            </a:r>
          </a:p>
          <a:p>
            <a:r>
              <a:rPr lang="en-US" dirty="0">
                <a:cs typeface="Calibri"/>
              </a:rPr>
              <a:t>What doesn't the IRB review?</a:t>
            </a:r>
          </a:p>
          <a:p>
            <a:r>
              <a:rPr lang="en-US" dirty="0">
                <a:cs typeface="Calibri"/>
              </a:rPr>
              <a:t>What materials do you need to submit to the IRB?</a:t>
            </a:r>
          </a:p>
          <a:p>
            <a:r>
              <a:rPr lang="en-US" dirty="0">
                <a:cs typeface="Calibri"/>
              </a:rPr>
              <a:t>How do I submit your protocol to the WP IRB?</a:t>
            </a:r>
          </a:p>
          <a:p>
            <a:r>
              <a:rPr lang="en-US" dirty="0">
                <a:cs typeface="Calibri"/>
              </a:rPr>
              <a:t>What causes delay in IRB protocol </a:t>
            </a:r>
            <a:r>
              <a:rPr lang="en-US">
                <a:cs typeface="Calibri"/>
              </a:rPr>
              <a:t>review?</a:t>
            </a:r>
          </a:p>
          <a:p>
            <a:r>
              <a:rPr lang="en-US">
                <a:cs typeface="Calibri"/>
              </a:rPr>
              <a:t>What </a:t>
            </a:r>
            <a:r>
              <a:rPr lang="en-US" dirty="0">
                <a:cs typeface="Calibri"/>
              </a:rPr>
              <a:t>are the three categories of IRB review?</a:t>
            </a:r>
            <a:endParaRPr lang="en-US" dirty="0"/>
          </a:p>
          <a:p>
            <a:pPr marL="0" indent="0">
              <a:buNone/>
            </a:pPr>
            <a:endParaRPr lang="en-US" dirty="0">
              <a:cs typeface="Calibri"/>
            </a:endParaRPr>
          </a:p>
          <a:p>
            <a:r>
              <a:rPr lang="en-US" i="1" dirty="0">
                <a:cs typeface="Calibri"/>
              </a:rPr>
              <a:t>Where can you go for help?</a:t>
            </a:r>
          </a:p>
          <a:p>
            <a:endParaRPr lang="en-US" dirty="0">
              <a:cs typeface="Calibri"/>
            </a:endParaRPr>
          </a:p>
        </p:txBody>
      </p:sp>
    </p:spTree>
    <p:extLst>
      <p:ext uri="{BB962C8B-B14F-4D97-AF65-F5344CB8AC3E}">
        <p14:creationId xmlns:p14="http://schemas.microsoft.com/office/powerpoint/2010/main" val="1621469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BAA914-0AA3-A7A7-13E2-2D259406F95C}"/>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cs typeface="Calibri Light"/>
              </a:rPr>
              <a:t>Thank You!</a:t>
            </a:r>
            <a:endParaRPr lang="en-US" sz="5400" dirty="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7F395002-D499-F130-D68E-ECA8869147D5}"/>
              </a:ext>
            </a:extLst>
          </p:cNvPr>
          <p:cNvSpPr>
            <a:spLocks noGrp="1"/>
          </p:cNvSpPr>
          <p:nvPr>
            <p:ph type="body" sz="half" idx="2"/>
          </p:nvPr>
        </p:nvSpPr>
        <p:spPr>
          <a:xfrm>
            <a:off x="401956" y="2896711"/>
            <a:ext cx="4481713" cy="3320668"/>
          </a:xfrm>
        </p:spPr>
        <p:txBody>
          <a:bodyPr vert="horz" lIns="91440" tIns="45720" rIns="91440" bIns="45720" rtlCol="0" anchor="t">
            <a:normAutofit/>
          </a:bodyPr>
          <a:lstStyle/>
          <a:p>
            <a:r>
              <a:rPr lang="en-US" sz="2300" b="1" dirty="0">
                <a:cs typeface="Calibri"/>
              </a:rPr>
              <a:t>For More </a:t>
            </a:r>
            <a:r>
              <a:rPr lang="en-US" sz="2300" b="1">
                <a:cs typeface="Calibri"/>
              </a:rPr>
              <a:t>Information</a:t>
            </a:r>
            <a:r>
              <a:rPr lang="en-US" sz="2300" b="1" dirty="0">
                <a:cs typeface="Calibri"/>
              </a:rPr>
              <a:t>:</a:t>
            </a:r>
          </a:p>
          <a:p>
            <a:pPr indent="-228600">
              <a:buFont typeface="Arial" panose="020B0604020202020204" pitchFamily="34" charset="0"/>
              <a:buChar char="•"/>
            </a:pPr>
            <a:r>
              <a:rPr lang="en-US" sz="2300" dirty="0">
                <a:cs typeface="Calibri"/>
              </a:rPr>
              <a:t>Visit: </a:t>
            </a:r>
            <a:r>
              <a:rPr lang="en-US" sz="2300" dirty="0">
                <a:ea typeface="+mn-lt"/>
                <a:cs typeface="+mn-lt"/>
                <a:hlinkClick r:id="rId2"/>
              </a:rPr>
              <a:t>https://wpunj.edu/osp/irb/</a:t>
            </a:r>
            <a:endParaRPr lang="en-US" sz="2300">
              <a:ea typeface="+mn-lt"/>
              <a:cs typeface="+mn-lt"/>
            </a:endParaRPr>
          </a:p>
          <a:p>
            <a:pPr indent="-228600">
              <a:buFont typeface="Arial" panose="020B0604020202020204" pitchFamily="34" charset="0"/>
              <a:buChar char="•"/>
            </a:pPr>
            <a:r>
              <a:rPr lang="en-US" sz="2300" dirty="0">
                <a:cs typeface="Calibri"/>
              </a:rPr>
              <a:t>Email: </a:t>
            </a:r>
            <a:endParaRPr lang="en-US" sz="2300" dirty="0">
              <a:solidFill>
                <a:srgbClr val="000000"/>
              </a:solidFill>
              <a:ea typeface="+mn-lt"/>
              <a:cs typeface="+mn-lt"/>
            </a:endParaRPr>
          </a:p>
          <a:p>
            <a:r>
              <a:rPr lang="en-US" sz="2300" i="1" dirty="0">
                <a:solidFill>
                  <a:srgbClr val="337AB7"/>
                </a:solidFill>
                <a:highlight>
                  <a:srgbClr val="FFFFFF"/>
                </a:highlight>
                <a:ea typeface="+mn-lt"/>
                <a:cs typeface="+mn-lt"/>
                <a:hlinkClick r:id="rId3"/>
              </a:rPr>
              <a:t>IRBAdministrator@wpunj.edu</a:t>
            </a:r>
            <a:endParaRPr lang="en-US" sz="2300" i="1" dirty="0">
              <a:solidFill>
                <a:srgbClr val="22211F"/>
              </a:solidFill>
              <a:highlight>
                <a:srgbClr val="FFFFFF"/>
              </a:highlight>
              <a:cs typeface="Calibri" panose="020F0502020204030204"/>
            </a:endParaRPr>
          </a:p>
        </p:txBody>
      </p:sp>
      <p:pic>
        <p:nvPicPr>
          <p:cNvPr id="5" name="Picture 5" descr="Frangipani flower">
            <a:extLst>
              <a:ext uri="{FF2B5EF4-FFF2-40B4-BE49-F238E27FC236}">
                <a16:creationId xmlns:a16="http://schemas.microsoft.com/office/drawing/2014/main" id="{2CB39F2B-3BFD-537C-1D73-EF66C121209A}"/>
              </a:ext>
            </a:extLst>
          </p:cNvPr>
          <p:cNvPicPr>
            <a:picLocks noGrp="1" noChangeAspect="1"/>
          </p:cNvPicPr>
          <p:nvPr>
            <p:ph type="pic" idx="1"/>
          </p:nvPr>
        </p:nvPicPr>
        <p:blipFill rotWithShape="1">
          <a:blip r:embed="rId4"/>
          <a:srcRect l="16524" r="1652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244275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E82D8-61A2-BF31-CDF3-C716B426FED4}"/>
              </a:ext>
            </a:extLst>
          </p:cNvPr>
          <p:cNvSpPr>
            <a:spLocks noGrp="1"/>
          </p:cNvSpPr>
          <p:nvPr>
            <p:ph type="title"/>
          </p:nvPr>
        </p:nvSpPr>
        <p:spPr/>
        <p:txBody>
          <a:bodyPr/>
          <a:lstStyle/>
          <a:p>
            <a:r>
              <a:rPr lang="en-US" sz="2400" dirty="0">
                <a:latin typeface="Calibri"/>
                <a:ea typeface="Calibri"/>
                <a:cs typeface="Calibri"/>
              </a:rPr>
              <a:t>General  </a:t>
            </a:r>
            <a:r>
              <a:rPr lang="en-US" sz="2400" dirty="0" err="1">
                <a:latin typeface="Calibri"/>
                <a:ea typeface="Calibri"/>
                <a:cs typeface="Calibri"/>
              </a:rPr>
              <a:t>Requirments</a:t>
            </a:r>
            <a:r>
              <a:rPr lang="en-US" sz="2400" dirty="0">
                <a:latin typeface="Calibri"/>
                <a:ea typeface="Calibri"/>
                <a:cs typeface="Calibri"/>
              </a:rPr>
              <a:t> for Informed Consent (45 CRF 46 (a) (1-6)</a:t>
            </a:r>
            <a:endParaRPr lang="en-US" dirty="0"/>
          </a:p>
        </p:txBody>
      </p:sp>
      <p:sp>
        <p:nvSpPr>
          <p:cNvPr id="3" name="Content Placeholder 2">
            <a:extLst>
              <a:ext uri="{FF2B5EF4-FFF2-40B4-BE49-F238E27FC236}">
                <a16:creationId xmlns:a16="http://schemas.microsoft.com/office/drawing/2014/main" id="{EE4C0028-4BC9-287A-CB3B-4D8685D43A5D}"/>
              </a:ext>
            </a:extLst>
          </p:cNvPr>
          <p:cNvSpPr>
            <a:spLocks noGrp="1"/>
          </p:cNvSpPr>
          <p:nvPr>
            <p:ph idx="1"/>
          </p:nvPr>
        </p:nvSpPr>
        <p:spPr/>
        <p:txBody>
          <a:bodyPr vert="horz" lIns="91440" tIns="45720" rIns="91440" bIns="45720" rtlCol="0" anchor="t">
            <a:normAutofit/>
          </a:bodyPr>
          <a:lstStyle/>
          <a:p>
            <a:r>
              <a:rPr lang="en-US" sz="1100">
                <a:latin typeface="Aptos"/>
              </a:rPr>
              <a:t>(1) Before involving a human subject in research covered by the WP IRB, an investigator shall obtain the legally effective informed consent of the subject or the subject's legally authorized representative. </a:t>
            </a:r>
          </a:p>
          <a:p>
            <a:r>
              <a:rPr lang="en-US" sz="1100" dirty="0">
                <a:latin typeface="Aptos"/>
              </a:rPr>
              <a:t>(2) An investigator shall seek informed consent only under circumstances that provide the prospective subject or the legally authorized representative sufficient opportunity to discuss and consider whether or not to participate and that minimize the possibility of coercion or undue influence. </a:t>
            </a:r>
            <a:endParaRPr lang="en-US" sz="1100">
              <a:latin typeface="Aptos"/>
            </a:endParaRPr>
          </a:p>
          <a:p>
            <a:r>
              <a:rPr lang="en-US" sz="1100" dirty="0">
                <a:latin typeface="Aptos"/>
              </a:rPr>
              <a:t>(3) The information that is given to the subject or the legally authorized representative shall be in language understandable to the subject or the legally authorized representative. </a:t>
            </a:r>
            <a:endParaRPr lang="en-US" sz="1100">
              <a:latin typeface="Aptos"/>
            </a:endParaRPr>
          </a:p>
          <a:p>
            <a:r>
              <a:rPr lang="en-US" sz="1100" dirty="0">
                <a:latin typeface="Aptos"/>
              </a:rPr>
              <a:t>(4) The prospective subject or the legally authorized representative must be provided with the information that a reasonable person would want to have in order to make an informed decision about whether to participate, and an opportunity to discuss that information. </a:t>
            </a:r>
            <a:endParaRPr lang="en-US" sz="1100">
              <a:latin typeface="Aptos"/>
            </a:endParaRPr>
          </a:p>
          <a:p>
            <a:r>
              <a:rPr lang="en-US" sz="1100" dirty="0">
                <a:latin typeface="Aptos"/>
              </a:rPr>
              <a:t>(5) (</a:t>
            </a:r>
            <a:r>
              <a:rPr lang="en-US" sz="1100" dirty="0" err="1">
                <a:latin typeface="Aptos"/>
              </a:rPr>
              <a:t>i</a:t>
            </a:r>
            <a:r>
              <a:rPr lang="en-US" sz="1100" dirty="0">
                <a:latin typeface="Aptos"/>
              </a:rPr>
              <a:t>) Informed consent must begin with a concise and focused presentation of the key information that is most likely to assist a prospective subject or legally authorized representative in understanding the reasons why one might or might not want to participate in the research. This part of the informed consent must be organized and presented in a way that facilitates comprehension. </a:t>
            </a:r>
            <a:endParaRPr lang="en-US" sz="1100">
              <a:latin typeface="Aptos"/>
            </a:endParaRPr>
          </a:p>
          <a:p>
            <a:r>
              <a:rPr lang="en-US" sz="1100" dirty="0">
                <a:latin typeface="Aptos"/>
              </a:rPr>
              <a:t>(5) (ii) Informed consent as a whole must present information in sufficient detail relating to the research and must be organized and presented in a way that does not merely provide lists of isolated facts, but rather facilitates the prospective subject's or legally authorized representative's understanding of the reasons why one might or might not want to participate. </a:t>
            </a:r>
            <a:endParaRPr lang="en-US" sz="1100">
              <a:latin typeface="Aptos"/>
            </a:endParaRPr>
          </a:p>
          <a:p>
            <a:r>
              <a:rPr lang="en-US" sz="1100" dirty="0">
                <a:latin typeface="Aptos"/>
              </a:rPr>
              <a:t>(6) No informed consent may include any exculpatory language through which the subject or the legally authorized representative is made to waive or appear to waive any of the subject's legal rights, or releases or appears to release the investigator, the sponsor, the institution, or its agents from liability for negligence. </a:t>
            </a:r>
          </a:p>
          <a:p>
            <a:pPr marL="0" indent="0">
              <a:buNone/>
            </a:pPr>
            <a:endParaRPr lang="en-US" dirty="0">
              <a:ea typeface="Calibri"/>
              <a:cs typeface="Calibri"/>
            </a:endParaRPr>
          </a:p>
        </p:txBody>
      </p:sp>
    </p:spTree>
    <p:extLst>
      <p:ext uri="{BB962C8B-B14F-4D97-AF65-F5344CB8AC3E}">
        <p14:creationId xmlns:p14="http://schemas.microsoft.com/office/powerpoint/2010/main" val="3519860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FDD70-48C6-FF8A-0A28-264A55C7DAA3}"/>
              </a:ext>
            </a:extLst>
          </p:cNvPr>
          <p:cNvSpPr>
            <a:spLocks noGrp="1"/>
          </p:cNvSpPr>
          <p:nvPr>
            <p:ph type="title"/>
          </p:nvPr>
        </p:nvSpPr>
        <p:spPr/>
        <p:txBody>
          <a:bodyPr/>
          <a:lstStyle/>
          <a:p>
            <a:r>
              <a:rPr lang="en-US" dirty="0">
                <a:cs typeface="Calibri Light"/>
              </a:rPr>
              <a:t>Purpose of the IRB</a:t>
            </a:r>
            <a:endParaRPr lang="en-US" dirty="0"/>
          </a:p>
        </p:txBody>
      </p:sp>
      <p:sp>
        <p:nvSpPr>
          <p:cNvPr id="3" name="Content Placeholder 2">
            <a:extLst>
              <a:ext uri="{FF2B5EF4-FFF2-40B4-BE49-F238E27FC236}">
                <a16:creationId xmlns:a16="http://schemas.microsoft.com/office/drawing/2014/main" id="{551936F2-F169-D209-ADBA-9BEC335D0207}"/>
              </a:ext>
            </a:extLst>
          </p:cNvPr>
          <p:cNvSpPr>
            <a:spLocks noGrp="1"/>
          </p:cNvSpPr>
          <p:nvPr>
            <p:ph idx="1"/>
          </p:nvPr>
        </p:nvSpPr>
        <p:spPr/>
        <p:txBody>
          <a:bodyPr vert="horz" lIns="91440" tIns="45720" rIns="91440" bIns="45720" rtlCol="0" anchor="t">
            <a:normAutofit/>
          </a:bodyPr>
          <a:lstStyle/>
          <a:p>
            <a:r>
              <a:rPr lang="en-US" dirty="0">
                <a:cs typeface="Calibri"/>
              </a:rPr>
              <a:t>Provides independent review of research to ensure that the research is ethical, and that participants' rights and welfare are protected for all research being conducted under its authority.</a:t>
            </a:r>
            <a:endParaRPr lang="en-US"/>
          </a:p>
          <a:p>
            <a:r>
              <a:rPr lang="en-US" dirty="0">
                <a:cs typeface="Calibri"/>
              </a:rPr>
              <a:t>Review research studies to ensure that they comply with appropriate regulations, meet commonly accepted ethical standards, follow institutional policies and adequately protect participants</a:t>
            </a:r>
          </a:p>
          <a:p>
            <a:r>
              <a:rPr lang="en-US">
                <a:cs typeface="Calibri"/>
              </a:rPr>
              <a:t>View: What is an IRB?</a:t>
            </a:r>
            <a:endParaRPr lang="en-US" dirty="0">
              <a:cs typeface="Calibri"/>
            </a:endParaRPr>
          </a:p>
          <a:p>
            <a:pPr lvl="1"/>
            <a:r>
              <a:rPr lang="en-US" dirty="0">
                <a:ea typeface="+mn-lt"/>
                <a:cs typeface="+mn-lt"/>
                <a:hlinkClick r:id="rId2"/>
              </a:rPr>
              <a:t>https://www.youtube.com/watch?v=U8fme1boEbE</a:t>
            </a:r>
            <a:endParaRPr lang="en-US" dirty="0">
              <a:ea typeface="+mn-lt"/>
              <a:cs typeface="+mn-lt"/>
            </a:endParaRPr>
          </a:p>
          <a:p>
            <a:endParaRPr lang="en-US" dirty="0">
              <a:ea typeface="+mn-lt"/>
              <a:cs typeface="+mn-lt"/>
            </a:endParaRPr>
          </a:p>
          <a:p>
            <a:endParaRPr lang="en-US" dirty="0">
              <a:cs typeface="Calibri"/>
            </a:endParaRPr>
          </a:p>
        </p:txBody>
      </p:sp>
    </p:spTree>
    <p:extLst>
      <p:ext uri="{BB962C8B-B14F-4D97-AF65-F5344CB8AC3E}">
        <p14:creationId xmlns:p14="http://schemas.microsoft.com/office/powerpoint/2010/main" val="4237507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EC6AD-8DE4-3DF6-221A-4EE6ED6C51AC}"/>
              </a:ext>
            </a:extLst>
          </p:cNvPr>
          <p:cNvSpPr>
            <a:spLocks noGrp="1"/>
          </p:cNvSpPr>
          <p:nvPr>
            <p:ph type="title"/>
          </p:nvPr>
        </p:nvSpPr>
        <p:spPr>
          <a:xfrm>
            <a:off x="228600" y="365125"/>
            <a:ext cx="11772900" cy="1350963"/>
          </a:xfrm>
        </p:spPr>
        <p:txBody>
          <a:bodyPr/>
          <a:lstStyle/>
          <a:p>
            <a:pPr algn="ctr"/>
            <a:r>
              <a:rPr lang="en-US" dirty="0">
                <a:cs typeface="Calibri Light"/>
              </a:rPr>
              <a:t>What is the IRB Responsible for Reviewing?</a:t>
            </a:r>
            <a:br>
              <a:rPr lang="en-US" b="1" dirty="0">
                <a:cs typeface="Calibri Light"/>
              </a:rPr>
            </a:br>
            <a:r>
              <a:rPr lang="en-US" b="1" dirty="0">
                <a:cs typeface="Calibri Light"/>
              </a:rPr>
              <a:t>Research Involving Human Subjects</a:t>
            </a:r>
            <a:endParaRPr lang="en-US" b="1"/>
          </a:p>
        </p:txBody>
      </p:sp>
      <p:sp>
        <p:nvSpPr>
          <p:cNvPr id="3" name="Content Placeholder 2">
            <a:extLst>
              <a:ext uri="{FF2B5EF4-FFF2-40B4-BE49-F238E27FC236}">
                <a16:creationId xmlns:a16="http://schemas.microsoft.com/office/drawing/2014/main" id="{F2F14F94-1D25-66DB-DE4C-7D7BB4D06296}"/>
              </a:ext>
            </a:extLst>
          </p:cNvPr>
          <p:cNvSpPr>
            <a:spLocks noGrp="1"/>
          </p:cNvSpPr>
          <p:nvPr>
            <p:ph idx="1"/>
          </p:nvPr>
        </p:nvSpPr>
        <p:spPr>
          <a:xfrm>
            <a:off x="303101" y="1789906"/>
            <a:ext cx="11887537" cy="5062651"/>
          </a:xfrm>
        </p:spPr>
        <p:txBody>
          <a:bodyPr vert="horz" lIns="91440" tIns="45720" rIns="91440" bIns="45720" rtlCol="0" anchor="t">
            <a:normAutofit fontScale="85000" lnSpcReduction="20000"/>
          </a:bodyPr>
          <a:lstStyle/>
          <a:p>
            <a:pPr marL="0" indent="0">
              <a:buNone/>
            </a:pPr>
            <a:r>
              <a:rPr lang="en-US" sz="2500" b="1" dirty="0">
                <a:cs typeface="Calibri"/>
              </a:rPr>
              <a:t>What is Research?</a:t>
            </a:r>
            <a:r>
              <a:rPr lang="en-US" sz="2500" dirty="0">
                <a:cs typeface="Calibri"/>
              </a:rPr>
              <a:t> </a:t>
            </a:r>
            <a:r>
              <a:rPr lang="en-US" sz="1400" b="1" dirty="0">
                <a:cs typeface="Calibri"/>
              </a:rPr>
              <a:t>45 CFR</a:t>
            </a:r>
            <a:r>
              <a:rPr lang="en-US" sz="1400" b="1" dirty="0">
                <a:ea typeface="+mn-lt"/>
                <a:cs typeface="+mn-lt"/>
              </a:rPr>
              <a:t> §46.102 (l) </a:t>
            </a:r>
            <a:r>
              <a:rPr lang="en-US" sz="1400" dirty="0">
                <a:ea typeface="+mn-lt"/>
                <a:cs typeface="+mn-lt"/>
              </a:rPr>
              <a:t>and </a:t>
            </a:r>
            <a:r>
              <a:rPr lang="en-US" sz="1400" b="1" dirty="0">
                <a:ea typeface="+mn-lt"/>
                <a:cs typeface="+mn-lt"/>
              </a:rPr>
              <a:t>45 CFR §46.102(e)</a:t>
            </a:r>
            <a:endParaRPr lang="en-US" sz="1400" dirty="0">
              <a:cs typeface="Calibri"/>
            </a:endParaRPr>
          </a:p>
          <a:p>
            <a:pPr marL="0" indent="0">
              <a:buNone/>
            </a:pPr>
            <a:r>
              <a:rPr lang="en-US" sz="2500" dirty="0">
                <a:ea typeface="+mn-lt"/>
                <a:cs typeface="+mn-lt"/>
              </a:rPr>
              <a:t>(l) </a:t>
            </a:r>
            <a:r>
              <a:rPr lang="en-US" sz="2500" b="1" i="1" dirty="0">
                <a:ea typeface="+mn-lt"/>
                <a:cs typeface="+mn-lt"/>
              </a:rPr>
              <a:t>Research</a:t>
            </a:r>
            <a:r>
              <a:rPr lang="en-US" sz="2500" b="1" dirty="0">
                <a:ea typeface="+mn-lt"/>
                <a:cs typeface="+mn-lt"/>
              </a:rPr>
              <a:t> </a:t>
            </a:r>
            <a:r>
              <a:rPr lang="en-US" sz="2500" dirty="0">
                <a:ea typeface="+mn-lt"/>
                <a:cs typeface="+mn-lt"/>
              </a:rPr>
              <a:t>means a </a:t>
            </a:r>
            <a:r>
              <a:rPr lang="en-US" sz="2500" u="sng" dirty="0">
                <a:ea typeface="+mn-lt"/>
                <a:cs typeface="+mn-lt"/>
              </a:rPr>
              <a:t>systematic investigation, or interaction  </a:t>
            </a:r>
            <a:r>
              <a:rPr lang="en-US" sz="2500" dirty="0">
                <a:ea typeface="+mn-lt"/>
                <a:cs typeface="+mn-lt"/>
              </a:rPr>
              <a:t>including research development, testing, and evaluation, </a:t>
            </a:r>
            <a:r>
              <a:rPr lang="en-US" sz="2500" u="sng" dirty="0">
                <a:ea typeface="+mn-lt"/>
                <a:cs typeface="+mn-lt"/>
              </a:rPr>
              <a:t>designed to develop or contribute to generalizable knowledge</a:t>
            </a:r>
            <a:r>
              <a:rPr lang="en-US" sz="2500" dirty="0">
                <a:ea typeface="+mn-lt"/>
                <a:cs typeface="+mn-lt"/>
              </a:rPr>
              <a:t>. </a:t>
            </a:r>
            <a:endParaRPr lang="en-US" sz="2500">
              <a:cs typeface="Calibri"/>
            </a:endParaRPr>
          </a:p>
          <a:p>
            <a:pPr marL="457200" lvl="1" indent="0">
              <a:buNone/>
            </a:pPr>
            <a:r>
              <a:rPr lang="en-US" sz="2500" dirty="0">
                <a:ea typeface="+mn-lt"/>
                <a:cs typeface="+mn-lt"/>
              </a:rPr>
              <a:t>e(2) </a:t>
            </a:r>
            <a:r>
              <a:rPr lang="en-US" sz="2500" b="1" i="1" dirty="0">
                <a:ea typeface="+mn-lt"/>
                <a:cs typeface="+mn-lt"/>
              </a:rPr>
              <a:t>Intervention</a:t>
            </a:r>
            <a:r>
              <a:rPr lang="en-US" sz="2500" b="1" dirty="0">
                <a:ea typeface="+mn-lt"/>
                <a:cs typeface="+mn-lt"/>
              </a:rPr>
              <a:t> </a:t>
            </a:r>
            <a:r>
              <a:rPr lang="en-US" sz="2500" dirty="0">
                <a:ea typeface="+mn-lt"/>
                <a:cs typeface="+mn-lt"/>
              </a:rPr>
              <a:t>includes both physical procedures by which information or biospecimens are gathered (e.g., venipuncture) and manipulations of the subject or the subject’s environment that are performed for research purposes.</a:t>
            </a:r>
            <a:endParaRPr lang="en-US" sz="2500" dirty="0">
              <a:cs typeface="Calibri"/>
            </a:endParaRPr>
          </a:p>
          <a:p>
            <a:pPr lvl="1">
              <a:buNone/>
            </a:pPr>
            <a:r>
              <a:rPr lang="en-US" sz="2500" dirty="0">
                <a:ea typeface="+mn-lt"/>
                <a:cs typeface="+mn-lt"/>
              </a:rPr>
              <a:t>e(3) </a:t>
            </a:r>
            <a:r>
              <a:rPr lang="en-US" sz="2500" b="1" i="1" dirty="0">
                <a:ea typeface="+mn-lt"/>
                <a:cs typeface="+mn-lt"/>
              </a:rPr>
              <a:t>Interaction</a:t>
            </a:r>
            <a:r>
              <a:rPr lang="en-US" sz="2500" i="1" dirty="0">
                <a:ea typeface="+mn-lt"/>
                <a:cs typeface="+mn-lt"/>
              </a:rPr>
              <a:t> </a:t>
            </a:r>
            <a:r>
              <a:rPr lang="en-US" sz="2500" dirty="0">
                <a:ea typeface="+mn-lt"/>
                <a:cs typeface="+mn-lt"/>
              </a:rPr>
              <a:t>includes communication or interpersonal contact between investigator and subjects</a:t>
            </a:r>
          </a:p>
          <a:p>
            <a:pPr lvl="1">
              <a:buNone/>
            </a:pPr>
            <a:endParaRPr lang="en-US" sz="2500" dirty="0">
              <a:ea typeface="+mn-lt"/>
              <a:cs typeface="+mn-lt"/>
            </a:endParaRPr>
          </a:p>
          <a:p>
            <a:pPr marL="0" indent="0">
              <a:buNone/>
            </a:pPr>
            <a:r>
              <a:rPr lang="en-US" sz="2500" b="1" dirty="0">
                <a:ea typeface="+mn-lt"/>
                <a:cs typeface="+mn-lt"/>
              </a:rPr>
              <a:t>Who are Human Subjects? </a:t>
            </a:r>
            <a:r>
              <a:rPr lang="en-US" sz="1400" dirty="0">
                <a:ea typeface="+mn-lt"/>
                <a:cs typeface="+mn-lt"/>
              </a:rPr>
              <a:t>CFR </a:t>
            </a:r>
            <a:r>
              <a:rPr lang="en-US" sz="1400" b="1" dirty="0">
                <a:ea typeface="+mn-lt"/>
                <a:cs typeface="+mn-lt"/>
              </a:rPr>
              <a:t>§46.102 (e)</a:t>
            </a:r>
            <a:endParaRPr lang="en-US" sz="1400" dirty="0">
              <a:cs typeface="Calibri"/>
            </a:endParaRPr>
          </a:p>
          <a:p>
            <a:pPr marL="0" indent="0">
              <a:buNone/>
            </a:pPr>
            <a:r>
              <a:rPr lang="en-US" sz="2500" dirty="0">
                <a:cs typeface="Calibri" panose="020F0502020204030204"/>
              </a:rPr>
              <a:t>e)(1) </a:t>
            </a:r>
            <a:r>
              <a:rPr lang="en-US" sz="2500" b="1" i="1" dirty="0">
                <a:cs typeface="Calibri" panose="020F0502020204030204"/>
              </a:rPr>
              <a:t>Human subject</a:t>
            </a:r>
            <a:r>
              <a:rPr lang="en-US" sz="2500" b="1" dirty="0">
                <a:cs typeface="Calibri" panose="020F0502020204030204"/>
              </a:rPr>
              <a:t> </a:t>
            </a:r>
            <a:r>
              <a:rPr lang="en-US" sz="2500" dirty="0">
                <a:cs typeface="Calibri" panose="020F0502020204030204"/>
              </a:rPr>
              <a:t>means a living individual about whom an investigator (whether professional or student) conducting research:</a:t>
            </a:r>
            <a:endParaRPr lang="en-US" sz="2500" dirty="0">
              <a:ea typeface="+mn-lt"/>
              <a:cs typeface="+mn-lt"/>
            </a:endParaRPr>
          </a:p>
          <a:p>
            <a:pPr lvl="1">
              <a:buNone/>
            </a:pPr>
            <a:r>
              <a:rPr lang="en-US" dirty="0">
                <a:cs typeface="Calibri" panose="020F0502020204030204"/>
              </a:rPr>
              <a:t>(</a:t>
            </a:r>
            <a:r>
              <a:rPr lang="en-US" dirty="0" err="1">
                <a:cs typeface="Calibri" panose="020F0502020204030204"/>
              </a:rPr>
              <a:t>i</a:t>
            </a:r>
            <a:r>
              <a:rPr lang="en-US" dirty="0">
                <a:cs typeface="Calibri" panose="020F0502020204030204"/>
              </a:rPr>
              <a:t>) Obtains information or biospecimens through intervention or interaction with the individual, and uses, studies, or analyzes the information or biospecimens; or</a:t>
            </a:r>
            <a:endParaRPr lang="en-US" dirty="0">
              <a:ea typeface="+mn-lt"/>
              <a:cs typeface="+mn-lt"/>
            </a:endParaRPr>
          </a:p>
          <a:p>
            <a:pPr lvl="1">
              <a:buNone/>
            </a:pPr>
            <a:r>
              <a:rPr lang="en-US" dirty="0">
                <a:cs typeface="Calibri" panose="020F0502020204030204"/>
              </a:rPr>
              <a:t>(ii) Obtains, uses, studies, analyzes, or generates identifiable private information or identifiable biospecimens.</a:t>
            </a:r>
            <a:endParaRPr lang="en-US" dirty="0">
              <a:ea typeface="+mn-lt"/>
              <a:cs typeface="+mn-lt"/>
            </a:endParaRPr>
          </a:p>
          <a:p>
            <a:pPr marL="0" indent="0">
              <a:buNone/>
            </a:pPr>
            <a:endParaRPr lang="en-US" dirty="0">
              <a:cs typeface="Calibri" panose="020F0502020204030204"/>
            </a:endParaRPr>
          </a:p>
          <a:p>
            <a:pPr marL="0" indent="0">
              <a:buNone/>
            </a:pPr>
            <a:r>
              <a:rPr lang="en-US" sz="1800" dirty="0">
                <a:cs typeface="Calibri" panose="020F0502020204030204"/>
              </a:rPr>
              <a:t>Source: 2018 Common Rule: </a:t>
            </a:r>
            <a:r>
              <a:rPr lang="en-US" sz="1800" dirty="0">
                <a:cs typeface="Calibri" panose="020F0502020204030204"/>
                <a:hlinkClick r:id="rId2"/>
              </a:rPr>
              <a:t>https</a:t>
            </a:r>
            <a:r>
              <a:rPr lang="en-US" sz="1800" dirty="0">
                <a:ea typeface="+mn-lt"/>
                <a:cs typeface="+mn-lt"/>
                <a:hlinkClick r:id="rId2"/>
              </a:rPr>
              <a:t>://www.hhs.gov/ohrp/regulations-and-policy/regulations/45-cfr-46/index.html</a:t>
            </a:r>
            <a:endParaRPr lang="en-US" sz="1800">
              <a:cs typeface="Calibri"/>
            </a:endParaRPr>
          </a:p>
          <a:p>
            <a:endParaRPr lang="en-US" dirty="0">
              <a:ea typeface="+mn-lt"/>
              <a:cs typeface="+mn-lt"/>
            </a:endParaRPr>
          </a:p>
          <a:p>
            <a:endParaRPr lang="en-US" dirty="0">
              <a:cs typeface="Calibri"/>
            </a:endParaRPr>
          </a:p>
        </p:txBody>
      </p:sp>
    </p:spTree>
    <p:extLst>
      <p:ext uri="{BB962C8B-B14F-4D97-AF65-F5344CB8AC3E}">
        <p14:creationId xmlns:p14="http://schemas.microsoft.com/office/powerpoint/2010/main" val="3764951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776A7-7137-CDDC-B7DD-ECD28D7572DB}"/>
              </a:ext>
            </a:extLst>
          </p:cNvPr>
          <p:cNvSpPr>
            <a:spLocks noGrp="1"/>
          </p:cNvSpPr>
          <p:nvPr>
            <p:ph type="title"/>
          </p:nvPr>
        </p:nvSpPr>
        <p:spPr/>
        <p:txBody>
          <a:bodyPr/>
          <a:lstStyle/>
          <a:p>
            <a:r>
              <a:rPr lang="en-US" dirty="0">
                <a:cs typeface="Calibri Light"/>
              </a:rPr>
              <a:t>What the WP IRB </a:t>
            </a:r>
            <a:r>
              <a:rPr lang="en-US" b="1" dirty="0">
                <a:cs typeface="Calibri Light"/>
              </a:rPr>
              <a:t>does not</a:t>
            </a:r>
            <a:r>
              <a:rPr lang="en-US" dirty="0">
                <a:cs typeface="Calibri Light"/>
              </a:rPr>
              <a:t> Review </a:t>
            </a:r>
          </a:p>
        </p:txBody>
      </p:sp>
      <p:sp>
        <p:nvSpPr>
          <p:cNvPr id="3" name="Content Placeholder 2">
            <a:extLst>
              <a:ext uri="{FF2B5EF4-FFF2-40B4-BE49-F238E27FC236}">
                <a16:creationId xmlns:a16="http://schemas.microsoft.com/office/drawing/2014/main" id="{0CFF7A1C-0786-5C1D-225F-6187716160B7}"/>
              </a:ext>
            </a:extLst>
          </p:cNvPr>
          <p:cNvSpPr>
            <a:spLocks noGrp="1"/>
          </p:cNvSpPr>
          <p:nvPr>
            <p:ph idx="1"/>
          </p:nvPr>
        </p:nvSpPr>
        <p:spPr>
          <a:xfrm>
            <a:off x="838200" y="1825625"/>
            <a:ext cx="10515600" cy="4664488"/>
          </a:xfrm>
        </p:spPr>
        <p:txBody>
          <a:bodyPr vert="horz" lIns="91440" tIns="45720" rIns="91440" bIns="45720" rtlCol="0" anchor="t">
            <a:normAutofit fontScale="92500" lnSpcReduction="10000"/>
          </a:bodyPr>
          <a:lstStyle/>
          <a:p>
            <a:pPr marL="0" indent="0">
              <a:buNone/>
            </a:pPr>
            <a:r>
              <a:rPr lang="en-US" dirty="0">
                <a:cs typeface="Calibri"/>
              </a:rPr>
              <a:t>(1) </a:t>
            </a:r>
            <a:r>
              <a:rPr lang="en-US" b="1" dirty="0">
                <a:cs typeface="Calibri"/>
              </a:rPr>
              <a:t>Scholarly and journalistic activities </a:t>
            </a:r>
            <a:r>
              <a:rPr lang="en-US" dirty="0">
                <a:cs typeface="Calibri"/>
              </a:rPr>
              <a:t>(e.g., oral history, journalism, biography, literary criticism, legal research, and historical scholarship)</a:t>
            </a:r>
            <a:endParaRPr lang="en-US" dirty="0">
              <a:ea typeface="+mn-lt"/>
              <a:cs typeface="+mn-lt"/>
            </a:endParaRPr>
          </a:p>
          <a:p>
            <a:pPr marL="0" indent="0">
              <a:buNone/>
            </a:pPr>
            <a:r>
              <a:rPr lang="en-US" dirty="0">
                <a:cs typeface="Calibri"/>
              </a:rPr>
              <a:t>(2) </a:t>
            </a:r>
            <a:r>
              <a:rPr lang="en-US" b="1" dirty="0">
                <a:cs typeface="Calibri"/>
              </a:rPr>
              <a:t>Public health surveillance </a:t>
            </a:r>
            <a:r>
              <a:rPr lang="en-US" dirty="0">
                <a:cs typeface="Calibri"/>
              </a:rPr>
              <a:t>activities, conducted, supported, requested, ordered, required, or authorized by a public health authority. </a:t>
            </a:r>
          </a:p>
          <a:p>
            <a:pPr marL="0" indent="0">
              <a:buNone/>
            </a:pPr>
            <a:r>
              <a:rPr lang="en-US" dirty="0">
                <a:cs typeface="Calibri"/>
              </a:rPr>
              <a:t>(3) Collection and analysis of information, biospecimens, or records by or for a criminal justice agency for activities authorized by law or court order solely for </a:t>
            </a:r>
            <a:r>
              <a:rPr lang="en-US" b="1" dirty="0">
                <a:cs typeface="Calibri"/>
              </a:rPr>
              <a:t>criminal justice or criminal investigative purposes</a:t>
            </a:r>
            <a:r>
              <a:rPr lang="en-US" dirty="0">
                <a:cs typeface="Calibri"/>
              </a:rPr>
              <a:t>.</a:t>
            </a:r>
            <a:endParaRPr lang="en-US">
              <a:ea typeface="+mn-lt"/>
              <a:cs typeface="+mn-lt"/>
            </a:endParaRPr>
          </a:p>
          <a:p>
            <a:pPr marL="0" indent="0">
              <a:buNone/>
            </a:pPr>
            <a:r>
              <a:rPr lang="en-US" dirty="0">
                <a:cs typeface="Calibri"/>
              </a:rPr>
              <a:t>(4) Authorized operational activities (as determined by each agency) in support of intelligence, homeland security, defense, or other </a:t>
            </a:r>
            <a:r>
              <a:rPr lang="en-US" b="1" dirty="0">
                <a:cs typeface="Calibri"/>
              </a:rPr>
              <a:t>national security missions</a:t>
            </a:r>
            <a:r>
              <a:rPr lang="en-US" dirty="0">
                <a:cs typeface="Calibri"/>
              </a:rPr>
              <a:t>.</a:t>
            </a:r>
            <a:endParaRPr lang="en-US" dirty="0">
              <a:ea typeface="+mn-lt"/>
              <a:cs typeface="+mn-lt"/>
            </a:endParaRPr>
          </a:p>
          <a:p>
            <a:pPr marL="0" indent="0">
              <a:buNone/>
            </a:pPr>
            <a:r>
              <a:rPr lang="en-US" sz="1600" i="1" dirty="0">
                <a:latin typeface="Gill Sans MT"/>
              </a:rPr>
              <a:t>Source: 45 CFR 46: 2018 Common Rule:</a:t>
            </a:r>
            <a:r>
              <a:rPr lang="en-US" sz="1600" dirty="0">
                <a:latin typeface="Gill Sans MT"/>
              </a:rPr>
              <a:t> </a:t>
            </a:r>
            <a:r>
              <a:rPr lang="en-US" sz="1600" dirty="0">
                <a:latin typeface="Gill Sans MT"/>
                <a:hlinkClick r:id="rId2"/>
              </a:rPr>
              <a:t>https</a:t>
            </a:r>
            <a:r>
              <a:rPr lang="en-US" sz="1600" dirty="0">
                <a:cs typeface="Calibri"/>
                <a:hlinkClick r:id="rId2"/>
              </a:rPr>
              <a:t>://www.hhs.gov/ohrp/regulations-and-policy/regulations/45-cfr-46/index.html</a:t>
            </a:r>
            <a:endParaRPr lang="en-US" sz="1600">
              <a:ea typeface="+mn-lt"/>
              <a:cs typeface="+mn-lt"/>
            </a:endParaRPr>
          </a:p>
          <a:p>
            <a:pPr marL="0" indent="0">
              <a:buNone/>
            </a:pPr>
            <a:r>
              <a:rPr lang="en-US" dirty="0">
                <a:cs typeface="Calibri"/>
              </a:rPr>
              <a:t>(5) </a:t>
            </a:r>
            <a:r>
              <a:rPr lang="en-US" b="1" dirty="0">
                <a:cs typeface="Calibri"/>
              </a:rPr>
              <a:t>Quality Assurance/Quality Improvement </a:t>
            </a:r>
            <a:r>
              <a:rPr lang="en-US" dirty="0">
                <a:cs typeface="Calibri"/>
              </a:rPr>
              <a:t>activities.</a:t>
            </a:r>
            <a:endParaRPr lang="en-US" dirty="0">
              <a:ea typeface="+mn-lt"/>
              <a:cs typeface="+mn-lt"/>
            </a:endParaRPr>
          </a:p>
        </p:txBody>
      </p:sp>
    </p:spTree>
    <p:extLst>
      <p:ext uri="{BB962C8B-B14F-4D97-AF65-F5344CB8AC3E}">
        <p14:creationId xmlns:p14="http://schemas.microsoft.com/office/powerpoint/2010/main" val="1701137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32CAAB8-23C8-BB0B-C690-4D3F16EDA00E}"/>
              </a:ext>
            </a:extLst>
          </p:cNvPr>
          <p:cNvSpPr>
            <a:spLocks noGrp="1"/>
          </p:cNvSpPr>
          <p:nvPr>
            <p:ph type="title"/>
          </p:nvPr>
        </p:nvSpPr>
        <p:spPr>
          <a:xfrm>
            <a:off x="838200" y="3905833"/>
            <a:ext cx="4215063" cy="2398713"/>
          </a:xfrm>
        </p:spPr>
        <p:txBody>
          <a:bodyPr>
            <a:normAutofit/>
          </a:bodyPr>
          <a:lstStyle/>
          <a:p>
            <a:r>
              <a:rPr lang="en-US" dirty="0">
                <a:cs typeface="Calibri Light"/>
              </a:rPr>
              <a:t>IRB Decision Tool </a:t>
            </a:r>
          </a:p>
        </p:txBody>
      </p:sp>
      <p:pic>
        <p:nvPicPr>
          <p:cNvPr id="4" name="Picture 4" descr="A screenshot of a computer&#10;&#10;Description automatically generated">
            <a:extLst>
              <a:ext uri="{FF2B5EF4-FFF2-40B4-BE49-F238E27FC236}">
                <a16:creationId xmlns:a16="http://schemas.microsoft.com/office/drawing/2014/main" id="{32146C6E-9FAF-9980-B3F6-FBD8A4A2C2D3}"/>
              </a:ext>
            </a:extLst>
          </p:cNvPr>
          <p:cNvPicPr>
            <a:picLocks noChangeAspect="1"/>
          </p:cNvPicPr>
          <p:nvPr/>
        </p:nvPicPr>
        <p:blipFill>
          <a:blip r:embed="rId2"/>
          <a:stretch>
            <a:fillRect/>
          </a:stretch>
        </p:blipFill>
        <p:spPr>
          <a:xfrm>
            <a:off x="767817" y="255799"/>
            <a:ext cx="10657535" cy="3171746"/>
          </a:xfrm>
          <a:prstGeom prst="rect">
            <a:avLst/>
          </a:prstGeom>
        </p:spPr>
      </p:pic>
      <p:sp>
        <p:nvSpPr>
          <p:cNvPr id="3" name="Content Placeholder 2">
            <a:extLst>
              <a:ext uri="{FF2B5EF4-FFF2-40B4-BE49-F238E27FC236}">
                <a16:creationId xmlns:a16="http://schemas.microsoft.com/office/drawing/2014/main" id="{5F9BC660-8F57-4B56-4701-CD5C8C678A69}"/>
              </a:ext>
            </a:extLst>
          </p:cNvPr>
          <p:cNvSpPr>
            <a:spLocks noGrp="1"/>
          </p:cNvSpPr>
          <p:nvPr>
            <p:ph idx="1"/>
          </p:nvPr>
        </p:nvSpPr>
        <p:spPr>
          <a:xfrm>
            <a:off x="5630779" y="3884452"/>
            <a:ext cx="5723021" cy="2398713"/>
          </a:xfrm>
        </p:spPr>
        <p:txBody>
          <a:bodyPr vert="horz" lIns="91440" tIns="45720" rIns="91440" bIns="45720" rtlCol="0" anchor="ctr">
            <a:normAutofit/>
          </a:bodyPr>
          <a:lstStyle/>
          <a:p>
            <a:r>
              <a:rPr lang="en-US" sz="2000" dirty="0">
                <a:ea typeface="+mn-lt"/>
                <a:cs typeface="+mn-lt"/>
                <a:hlinkClick r:id="rId3"/>
              </a:rPr>
              <a:t>https://wpunj.qualtrics.com/jfe/form/SV_4JyIifFjmmHOWou?jfefe=new</a:t>
            </a:r>
            <a:endParaRPr lang="en-US" sz="2000" dirty="0">
              <a:cs typeface="Calibri"/>
            </a:endParaRPr>
          </a:p>
          <a:p>
            <a:pPr marL="0" indent="0">
              <a:buNone/>
            </a:pPr>
            <a:endParaRPr lang="en-US" sz="2000">
              <a:cs typeface="Calibri"/>
            </a:endParaRPr>
          </a:p>
        </p:txBody>
      </p:sp>
    </p:spTree>
    <p:extLst>
      <p:ext uri="{BB962C8B-B14F-4D97-AF65-F5344CB8AC3E}">
        <p14:creationId xmlns:p14="http://schemas.microsoft.com/office/powerpoint/2010/main" val="2218637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D6CD6-CB13-5F2D-4FA8-03D7FFDC28D4}"/>
              </a:ext>
            </a:extLst>
          </p:cNvPr>
          <p:cNvSpPr>
            <a:spLocks noGrp="1"/>
          </p:cNvSpPr>
          <p:nvPr>
            <p:ph type="title"/>
          </p:nvPr>
        </p:nvSpPr>
        <p:spPr/>
        <p:txBody>
          <a:bodyPr/>
          <a:lstStyle/>
          <a:p>
            <a:r>
              <a:rPr lang="en-US" dirty="0">
                <a:ea typeface="Calibri Light"/>
                <a:cs typeface="Calibri Light"/>
              </a:rPr>
              <a:t>Steps to Submit to the IRB</a:t>
            </a:r>
            <a:endParaRPr lang="en-US" dirty="0"/>
          </a:p>
        </p:txBody>
      </p:sp>
      <p:graphicFrame>
        <p:nvGraphicFramePr>
          <p:cNvPr id="11" name="Diagram 10">
            <a:extLst>
              <a:ext uri="{FF2B5EF4-FFF2-40B4-BE49-F238E27FC236}">
                <a16:creationId xmlns:a16="http://schemas.microsoft.com/office/drawing/2014/main" id="{5F368A0A-2900-9BEF-C7BC-184453729378}"/>
              </a:ext>
            </a:extLst>
          </p:cNvPr>
          <p:cNvGraphicFramePr/>
          <p:nvPr>
            <p:extLst>
              <p:ext uri="{D42A27DB-BD31-4B8C-83A1-F6EECF244321}">
                <p14:modId xmlns:p14="http://schemas.microsoft.com/office/powerpoint/2010/main" val="3184188745"/>
              </p:ext>
            </p:extLst>
          </p:nvPr>
        </p:nvGraphicFramePr>
        <p:xfrm>
          <a:off x="1115786" y="1709056"/>
          <a:ext cx="10232571" cy="4689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8364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3A928-5117-DE70-DAEF-480593BC3EA9}"/>
              </a:ext>
            </a:extLst>
          </p:cNvPr>
          <p:cNvSpPr>
            <a:spLocks noGrp="1"/>
          </p:cNvSpPr>
          <p:nvPr>
            <p:ph type="title"/>
          </p:nvPr>
        </p:nvSpPr>
        <p:spPr/>
        <p:txBody>
          <a:bodyPr/>
          <a:lstStyle/>
          <a:p>
            <a:r>
              <a:rPr lang="en-US" dirty="0">
                <a:ea typeface="Calibri Light"/>
                <a:cs typeface="Calibri Light"/>
              </a:rPr>
              <a:t>Training Requirements</a:t>
            </a:r>
          </a:p>
        </p:txBody>
      </p:sp>
      <p:sp>
        <p:nvSpPr>
          <p:cNvPr id="3" name="Content Placeholder 2">
            <a:extLst>
              <a:ext uri="{FF2B5EF4-FFF2-40B4-BE49-F238E27FC236}">
                <a16:creationId xmlns:a16="http://schemas.microsoft.com/office/drawing/2014/main" id="{BABED6E6-6F86-6A02-327E-2992C427545D}"/>
              </a:ext>
            </a:extLst>
          </p:cNvPr>
          <p:cNvSpPr>
            <a:spLocks noGrp="1"/>
          </p:cNvSpPr>
          <p:nvPr>
            <p:ph idx="1"/>
          </p:nvPr>
        </p:nvSpPr>
        <p:spPr/>
        <p:txBody>
          <a:bodyPr vert="horz" lIns="91440" tIns="45720" rIns="91440" bIns="45720" rtlCol="0" anchor="t">
            <a:normAutofit/>
          </a:bodyPr>
          <a:lstStyle/>
          <a:p>
            <a:r>
              <a:rPr lang="en-US" dirty="0">
                <a:ea typeface="Calibri"/>
                <a:cs typeface="Calibri"/>
              </a:rPr>
              <a:t>CITI Human Subjects Research Training</a:t>
            </a:r>
          </a:p>
          <a:p>
            <a:pPr lvl="1">
              <a:buFont typeface="Courier New" panose="020B0604020202020204" pitchFamily="34" charset="0"/>
              <a:buChar char="o"/>
            </a:pPr>
            <a:r>
              <a:rPr lang="en-US" sz="2800" dirty="0">
                <a:ea typeface="Calibri"/>
                <a:cs typeface="Calibri"/>
                <a:hlinkClick r:id="rId2"/>
              </a:rPr>
              <a:t>CITI  Training</a:t>
            </a:r>
          </a:p>
          <a:p>
            <a:pPr lvl="1">
              <a:buFont typeface="Courier New" panose="020B0604020202020204" pitchFamily="34" charset="0"/>
              <a:buChar char="o"/>
            </a:pPr>
            <a:r>
              <a:rPr lang="en-US" dirty="0">
                <a:ea typeface="Calibri"/>
                <a:cs typeface="Calibri"/>
              </a:rPr>
              <a:t>All users </a:t>
            </a:r>
            <a:r>
              <a:rPr lang="en-US" b="1" dirty="0">
                <a:ea typeface="Calibri"/>
                <a:cs typeface="Calibri"/>
              </a:rPr>
              <a:t>must </a:t>
            </a:r>
            <a:r>
              <a:rPr lang="en-US" dirty="0">
                <a:ea typeface="Calibri"/>
                <a:cs typeface="Calibri"/>
              </a:rPr>
              <a:t>use their William Paterson University email address.</a:t>
            </a:r>
          </a:p>
          <a:p>
            <a:pPr lvl="1">
              <a:buFont typeface="Courier New" panose="020B0604020202020204" pitchFamily="34" charset="0"/>
              <a:buChar char="o"/>
            </a:pPr>
            <a:r>
              <a:rPr lang="en-US" dirty="0">
                <a:ea typeface="Calibri"/>
                <a:cs typeface="Calibri"/>
              </a:rPr>
              <a:t>For Students Complete : Group 3: Human Subjects Research</a:t>
            </a:r>
            <a:endParaRPr lang="en-US">
              <a:ea typeface="Calibri"/>
              <a:cs typeface="Calibri"/>
            </a:endParaRPr>
          </a:p>
          <a:p>
            <a:r>
              <a:rPr lang="en-US" dirty="0">
                <a:ea typeface="Calibri"/>
                <a:cs typeface="Calibri"/>
              </a:rPr>
              <a:t>Cayuse Human Ethics Module Training</a:t>
            </a:r>
          </a:p>
          <a:p>
            <a:pPr lvl="1">
              <a:buFont typeface="Courier New" panose="020B0604020202020204" pitchFamily="34" charset="0"/>
              <a:buChar char="o"/>
            </a:pPr>
            <a:r>
              <a:rPr lang="en-US" dirty="0">
                <a:ea typeface="Calibri"/>
                <a:cs typeface="Calibri"/>
                <a:hlinkClick r:id="rId3"/>
              </a:rPr>
              <a:t>Step by Step Instructions</a:t>
            </a:r>
          </a:p>
          <a:p>
            <a:pPr lvl="1">
              <a:buFont typeface="Courier New" panose="020B0604020202020204" pitchFamily="34" charset="0"/>
              <a:buChar char="o"/>
            </a:pPr>
            <a:r>
              <a:rPr lang="en-US" dirty="0">
                <a:ea typeface="Calibri"/>
                <a:cs typeface="Calibri"/>
                <a:hlinkClick r:id="rId4"/>
              </a:rPr>
              <a:t>Virtual Trainings</a:t>
            </a:r>
          </a:p>
          <a:p>
            <a:pPr lvl="1">
              <a:buFont typeface="Courier New" panose="020B0604020202020204" pitchFamily="34" charset="0"/>
              <a:buChar char="o"/>
            </a:pPr>
            <a:r>
              <a:rPr lang="en-US" dirty="0">
                <a:ea typeface="Calibri"/>
                <a:cs typeface="Calibri"/>
                <a:hlinkClick r:id="rId5"/>
              </a:rPr>
              <a:t>IRB Office Hours</a:t>
            </a:r>
            <a:endParaRPr lang="en-US" dirty="0">
              <a:ea typeface="Calibri"/>
              <a:cs typeface="Calibri"/>
            </a:endParaRPr>
          </a:p>
        </p:txBody>
      </p:sp>
    </p:spTree>
    <p:extLst>
      <p:ext uri="{BB962C8B-B14F-4D97-AF65-F5344CB8AC3E}">
        <p14:creationId xmlns:p14="http://schemas.microsoft.com/office/powerpoint/2010/main" val="2645971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425BC-F589-5E6D-1097-9AC3FED1E5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19A0D2-7AB7-385A-EB17-BE49D1F56F06}"/>
              </a:ext>
            </a:extLst>
          </p:cNvPr>
          <p:cNvSpPr>
            <a:spLocks noGrp="1"/>
          </p:cNvSpPr>
          <p:nvPr>
            <p:ph type="title"/>
          </p:nvPr>
        </p:nvSpPr>
        <p:spPr/>
        <p:txBody>
          <a:bodyPr/>
          <a:lstStyle/>
          <a:p>
            <a:r>
              <a:rPr lang="en-US" dirty="0">
                <a:ea typeface="Calibri Light"/>
                <a:cs typeface="Calibri Light"/>
              </a:rPr>
              <a:t>Steps to Submit to the IRB</a:t>
            </a:r>
            <a:endParaRPr lang="en-US" dirty="0"/>
          </a:p>
        </p:txBody>
      </p:sp>
      <p:graphicFrame>
        <p:nvGraphicFramePr>
          <p:cNvPr id="11" name="Diagram 10">
            <a:extLst>
              <a:ext uri="{FF2B5EF4-FFF2-40B4-BE49-F238E27FC236}">
                <a16:creationId xmlns:a16="http://schemas.microsoft.com/office/drawing/2014/main" id="{AFAAFC28-9D3B-464D-2FBB-73B7436EEC01}"/>
              </a:ext>
            </a:extLst>
          </p:cNvPr>
          <p:cNvGraphicFramePr/>
          <p:nvPr/>
        </p:nvGraphicFramePr>
        <p:xfrm>
          <a:off x="1115786" y="1709056"/>
          <a:ext cx="10232571" cy="4689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50766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TotalTime>
  <Words>1806</Words>
  <Application>Microsoft Office PowerPoint</Application>
  <PresentationFormat>Widescreen</PresentationFormat>
  <Paragraphs>201</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Topics to cover</vt:lpstr>
      <vt:lpstr>Purpose of the IRB</vt:lpstr>
      <vt:lpstr>What is the IRB Responsible for Reviewing? Research Involving Human Subjects</vt:lpstr>
      <vt:lpstr>What the WP IRB does not Review </vt:lpstr>
      <vt:lpstr>IRB Decision Tool </vt:lpstr>
      <vt:lpstr>Steps to Submit to the IRB</vt:lpstr>
      <vt:lpstr>Training Requirements</vt:lpstr>
      <vt:lpstr>Steps to Submit to the IRB</vt:lpstr>
      <vt:lpstr>Categories of IRB review</vt:lpstr>
      <vt:lpstr>PowerPoint Presentation</vt:lpstr>
      <vt:lpstr>PowerPoint Presentation</vt:lpstr>
      <vt:lpstr>Steps to Submit to the IRB</vt:lpstr>
      <vt:lpstr>Required Elements to Submit to the WP IRB</vt:lpstr>
      <vt:lpstr>A Word On Informed Consent</vt:lpstr>
      <vt:lpstr>More on Informed Consent</vt:lpstr>
      <vt:lpstr>Research Involving Children</vt:lpstr>
      <vt:lpstr>Accessing Cayuse:</vt:lpstr>
      <vt:lpstr>How to Submit through Cayuse</vt:lpstr>
      <vt:lpstr>How to Submit your Protocol to the WP IRB</vt:lpstr>
      <vt:lpstr>Useful Links</vt:lpstr>
      <vt:lpstr>Review Process and Status in Cayuse</vt:lpstr>
      <vt:lpstr>What to Expect: WP IRB Review Process</vt:lpstr>
      <vt:lpstr>What to Expect: WP Review Process </vt:lpstr>
      <vt:lpstr>Knowledge Check</vt:lpstr>
      <vt:lpstr>Thank You!</vt:lpstr>
      <vt:lpstr>General  Requirments for Informed Consent (45 CRF 46 (a) (1-6)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Boschert, Kate</dc:creator>
  <cp:lastModifiedBy>Boschert, Kate</cp:lastModifiedBy>
  <cp:revision>1469</cp:revision>
  <dcterms:created xsi:type="dcterms:W3CDTF">2023-03-27T13:02:23Z</dcterms:created>
  <dcterms:modified xsi:type="dcterms:W3CDTF">2025-04-25T13:17:47Z</dcterms:modified>
</cp:coreProperties>
</file>